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83" r:id="rId3"/>
    <p:sldId id="282" r:id="rId4"/>
    <p:sldId id="280" r:id="rId5"/>
    <p:sldId id="261" r:id="rId6"/>
    <p:sldId id="276" r:id="rId7"/>
    <p:sldId id="275" r:id="rId8"/>
    <p:sldId id="279" r:id="rId9"/>
    <p:sldId id="263" r:id="rId10"/>
    <p:sldId id="284" r:id="rId11"/>
  </p:sldIdLst>
  <p:sldSz cx="12192000" cy="6858000"/>
  <p:notesSz cx="6858000" cy="92154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23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23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5071F-0815-4488-A9FD-E934C387C9BE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163" y="1152525"/>
            <a:ext cx="5527675" cy="3109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34933"/>
            <a:ext cx="5486400" cy="362857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3071"/>
            <a:ext cx="2971800" cy="4623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53071"/>
            <a:ext cx="2971800" cy="4623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68F83-0495-4869-9715-BE7F141B2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02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68F83-0495-4869-9715-BE7F141B21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5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68F83-0495-4869-9715-BE7F141B21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35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68F83-0495-4869-9715-BE7F141B21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24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68F83-0495-4869-9715-BE7F141B21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9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68F83-0495-4869-9715-BE7F141B21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34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68F83-0495-4869-9715-BE7F141B21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00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68F83-0495-4869-9715-BE7F141B21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6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5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07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28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12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4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65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23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3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23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20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8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3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1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3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0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34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80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465E898-01DE-4E55-BA16-533E4F920391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B36DA07-DAFE-4D29-9673-2F6C0C1D2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4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067" y="2489193"/>
            <a:ext cx="10769600" cy="14962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dirty="0" smtClean="0"/>
              <a:t>Community Development Block Grant</a:t>
            </a:r>
            <a:br>
              <a:rPr lang="en-US" sz="5000" dirty="0" smtClean="0"/>
            </a:br>
            <a:r>
              <a:rPr lang="en-US" sz="2700" dirty="0"/>
              <a:t>from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2700" dirty="0"/>
              <a:t>Infrastructure Finance Authority/Oregon Business Development Department</a:t>
            </a: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4269853"/>
            <a:ext cx="9144000" cy="56888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Completed with lending services and client support provided by: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76" y="5280499"/>
            <a:ext cx="3398513" cy="1332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60" y="456508"/>
            <a:ext cx="2053343" cy="203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3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9"/>
    </mc:Choice>
    <mc:Fallback xmlns="">
      <p:transition spd="slow" advTm="759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6684" y="2133599"/>
            <a:ext cx="9359101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Overall, we provided support and funding for 5 homeowners</a:t>
            </a:r>
          </a:p>
          <a:p>
            <a:pPr algn="ctr"/>
            <a:r>
              <a:rPr lang="en-US" sz="2800" dirty="0" smtClean="0"/>
              <a:t>in Sweet Home, 9 homeowners in Lebanon (7 of whom were</a:t>
            </a:r>
          </a:p>
          <a:p>
            <a:pPr algn="ctr"/>
            <a:r>
              <a:rPr lang="en-US" sz="2800" dirty="0" smtClean="0"/>
              <a:t>grant recipients for the homes in parks program), </a:t>
            </a:r>
          </a:p>
          <a:p>
            <a:pPr algn="ctr"/>
            <a:r>
              <a:rPr lang="en-US" sz="2800" dirty="0" smtClean="0"/>
              <a:t>3 homeowners in Tangent (2 using the homes in parks grants), </a:t>
            </a:r>
          </a:p>
          <a:p>
            <a:pPr algn="ctr"/>
            <a:r>
              <a:rPr lang="en-US" sz="2800" dirty="0" smtClean="0"/>
              <a:t>and 1 homeowner in Waterloo.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559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179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7727" y="4191472"/>
            <a:ext cx="54226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Removed and replaced </a:t>
            </a:r>
            <a:r>
              <a:rPr lang="en-US" sz="2800" dirty="0" smtClean="0"/>
              <a:t>roofing, insulated walls, replaced some siding, new gutters, fixed dry rot, fixed foundation, replaced water service line and electrical fixes.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7" y="855406"/>
            <a:ext cx="4612055" cy="2772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08" y="3136490"/>
            <a:ext cx="5619037" cy="3554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56" y="717754"/>
            <a:ext cx="3080776" cy="2310582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199268"/>
              </p:ext>
            </p:extLst>
          </p:nvPr>
        </p:nvGraphicFramePr>
        <p:xfrm>
          <a:off x="8556893" y="588010"/>
          <a:ext cx="3253768" cy="2440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7" imgW="6857941" imgH="5143500" progId="Acrobat.Document.DC">
                  <p:embed/>
                </p:oleObj>
              </mc:Choice>
              <mc:Fallback>
                <p:oleObj name="Acrobat Document" r:id="rId7" imgW="6857941" imgH="51435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556893" y="588010"/>
                        <a:ext cx="3253768" cy="2440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4144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3237" y="452388"/>
            <a:ext cx="5224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new roof, water heater, and repairs to dry rotted siding.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243" y="3146323"/>
            <a:ext cx="5585189" cy="3329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6" y="452388"/>
            <a:ext cx="4942210" cy="37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5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7490" y="380464"/>
            <a:ext cx="54667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poorly constructed  and foundationless addition to the house was sinking. We had to tear it down completely and rebuild it. We added a French drain on the uphill side of the addition, and installed a dry well.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490" y="2497395"/>
            <a:ext cx="5466735" cy="4100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6" y="338321"/>
            <a:ext cx="4933375" cy="2159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2489" y="3220680"/>
            <a:ext cx="3859161" cy="289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1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571" y="3357772"/>
            <a:ext cx="4340728" cy="3249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872" y="538948"/>
            <a:ext cx="3525000" cy="2643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891" y="3661099"/>
            <a:ext cx="4064713" cy="3048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23" y="280275"/>
            <a:ext cx="4103329" cy="30774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63571" y="993059"/>
            <a:ext cx="3861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process of rebuilding the addition, </a:t>
            </a:r>
            <a:r>
              <a:rPr lang="en-US" dirty="0"/>
              <a:t>we replaced the </a:t>
            </a:r>
            <a:r>
              <a:rPr lang="en-US" dirty="0" smtClean="0"/>
              <a:t>furnace and water heater – bringing them all up to code.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10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1339" y="4148489"/>
            <a:ext cx="431742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At this home we decommissioned an old underground oil tank, replaced the roof and windows and added a door for safe egress from a bedroom with un-openable windows.</a:t>
            </a:r>
            <a:endParaRPr lang="en-US" sz="2000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39" y="570271"/>
            <a:ext cx="4614607" cy="34609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946" y="3496872"/>
            <a:ext cx="6666271" cy="3211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11" y="155433"/>
            <a:ext cx="3893575" cy="292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5202" y="4603301"/>
            <a:ext cx="4726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siding, doors, and windows, chimney repair, and exterior paint.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53" y="511277"/>
            <a:ext cx="5640059" cy="3618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35" y="1356853"/>
            <a:ext cx="5899355" cy="44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8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42230" y="353962"/>
            <a:ext cx="56437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Our first grant to a homeowner in a manufactured home park. We replaced the roof and gutters, repaired siding, and rebuilt the entry covers. The homeowners were so </a:t>
            </a:r>
            <a:r>
              <a:rPr lang="en-US" sz="2400" dirty="0" smtClean="0"/>
              <a:t>inspired that </a:t>
            </a:r>
            <a:r>
              <a:rPr lang="en-US" sz="2400" dirty="0" smtClean="0"/>
              <a:t>they painted the exterior themselves!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32" y="3637935"/>
            <a:ext cx="3644491" cy="2733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44" y="2585884"/>
            <a:ext cx="5696155" cy="4272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97" y="353962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8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1070</TotalTime>
  <Words>267</Words>
  <Application>Microsoft Office PowerPoint</Application>
  <PresentationFormat>Widescreen</PresentationFormat>
  <Paragraphs>22</Paragraphs>
  <Slides>10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Corbel</vt:lpstr>
      <vt:lpstr>Parallax</vt:lpstr>
      <vt:lpstr>Acrobat Document</vt:lpstr>
      <vt:lpstr>Community Development Block Grant from Infrastructure Finance Authority/Oregon Business Development Department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Linn County Housing Rehabilitation Partnership</dc:title>
  <dc:creator>Liza</dc:creator>
  <cp:lastModifiedBy>Liza Newcomb</cp:lastModifiedBy>
  <cp:revision>75</cp:revision>
  <cp:lastPrinted>2020-02-25T17:02:59Z</cp:lastPrinted>
  <dcterms:created xsi:type="dcterms:W3CDTF">2018-06-19T16:05:12Z</dcterms:created>
  <dcterms:modified xsi:type="dcterms:W3CDTF">2022-01-07T17:31:02Z</dcterms:modified>
</cp:coreProperties>
</file>