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4" r:id="rId1"/>
    <p:sldMasterId id="2147483768" r:id="rId2"/>
    <p:sldMasterId id="2147483800" r:id="rId3"/>
    <p:sldMasterId id="2147483814" r:id="rId4"/>
  </p:sldMasterIdLst>
  <p:notesMasterIdLst>
    <p:notesMasterId r:id="rId28"/>
  </p:notesMasterIdLst>
  <p:handoutMasterIdLst>
    <p:handoutMasterId r:id="rId29"/>
  </p:handoutMasterIdLst>
  <p:sldIdLst>
    <p:sldId id="303" r:id="rId5"/>
    <p:sldId id="1044" r:id="rId6"/>
    <p:sldId id="1054" r:id="rId7"/>
    <p:sldId id="1053" r:id="rId8"/>
    <p:sldId id="1052" r:id="rId9"/>
    <p:sldId id="1055" r:id="rId10"/>
    <p:sldId id="1056" r:id="rId11"/>
    <p:sldId id="1057" r:id="rId12"/>
    <p:sldId id="1049" r:id="rId13"/>
    <p:sldId id="1059" r:id="rId14"/>
    <p:sldId id="1061" r:id="rId15"/>
    <p:sldId id="1073" r:id="rId16"/>
    <p:sldId id="1068" r:id="rId17"/>
    <p:sldId id="1069" r:id="rId18"/>
    <p:sldId id="498" r:id="rId19"/>
    <p:sldId id="1066" r:id="rId20"/>
    <p:sldId id="1067" r:id="rId21"/>
    <p:sldId id="1060" r:id="rId22"/>
    <p:sldId id="510" r:id="rId23"/>
    <p:sldId id="511" r:id="rId24"/>
    <p:sldId id="1070" r:id="rId25"/>
    <p:sldId id="1042" r:id="rId26"/>
    <p:sldId id="1028" r:id="rId27"/>
  </p:sldIdLst>
  <p:sldSz cx="12192000" cy="6858000"/>
  <p:notesSz cx="7315200" cy="12344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5BA38"/>
    <a:srgbClr val="E1692C"/>
    <a:srgbClr val="8B2332"/>
    <a:srgbClr val="708B2A"/>
    <a:srgbClr val="407CCA"/>
    <a:srgbClr val="009BDE"/>
    <a:srgbClr val="C0C0C0"/>
    <a:srgbClr val="0092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22" autoAdjust="0"/>
  </p:normalViewPr>
  <p:slideViewPr>
    <p:cSldViewPr>
      <p:cViewPr varScale="1">
        <p:scale>
          <a:sx n="55" d="100"/>
          <a:sy n="55" d="100"/>
        </p:scale>
        <p:origin x="96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19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msa-ep.com\Portland\PDX_Projects\19\2620.02%20-%20Sweet%20Home%20SDC%20Update\Spreadsheets\Copy%20of%202018%20SFR%20SDC%20community%20compar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r>
              <a:rPr lang="en-US" sz="1800" dirty="0"/>
              <a:t>2018 ERU All SDC Community Comparison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SFR!$B$3</c:f>
              <c:strCache>
                <c:ptCount val="1"/>
                <c:pt idx="0">
                  <c:v>Water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0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D2-4E77-A0B5-5AFDBAD52593}"/>
              </c:ext>
            </c:extLst>
          </c:dPt>
          <c:cat>
            <c:strRef>
              <c:f>SFR!$A$4:$A$31</c:f>
              <c:strCache>
                <c:ptCount val="28"/>
                <c:pt idx="0">
                  <c:v>West Linn</c:v>
                </c:pt>
                <c:pt idx="1">
                  <c:v>Lake Oswego</c:v>
                </c:pt>
                <c:pt idx="2">
                  <c:v>Beaverton</c:v>
                </c:pt>
                <c:pt idx="3">
                  <c:v>Cornelius</c:v>
                </c:pt>
                <c:pt idx="4">
                  <c:v>Hillsboro</c:v>
                </c:pt>
                <c:pt idx="5">
                  <c:v>Tigard</c:v>
                </c:pt>
                <c:pt idx="6">
                  <c:v>Oregon City</c:v>
                </c:pt>
                <c:pt idx="7">
                  <c:v>Portland</c:v>
                </c:pt>
                <c:pt idx="8">
                  <c:v>Bend</c:v>
                </c:pt>
                <c:pt idx="9">
                  <c:v>Philomath</c:v>
                </c:pt>
                <c:pt idx="10">
                  <c:v>Gresham</c:v>
                </c:pt>
                <c:pt idx="11">
                  <c:v>Springfield</c:v>
                </c:pt>
                <c:pt idx="12">
                  <c:v>Forest Grove</c:v>
                </c:pt>
                <c:pt idx="13">
                  <c:v>Corvallis</c:v>
                </c:pt>
                <c:pt idx="14">
                  <c:v>Sherwood</c:v>
                </c:pt>
                <c:pt idx="15">
                  <c:v>Salem</c:v>
                </c:pt>
                <c:pt idx="16">
                  <c:v>Independence</c:v>
                </c:pt>
                <c:pt idx="17">
                  <c:v>Woodburn</c:v>
                </c:pt>
                <c:pt idx="18">
                  <c:v>Lebanon</c:v>
                </c:pt>
                <c:pt idx="19">
                  <c:v>Albany (Current)</c:v>
                </c:pt>
                <c:pt idx="20">
                  <c:v>Eugene/EWEB</c:v>
                </c:pt>
                <c:pt idx="21">
                  <c:v>Adair Village</c:v>
                </c:pt>
                <c:pt idx="22">
                  <c:v>Monmouth</c:v>
                </c:pt>
                <c:pt idx="23">
                  <c:v>Grants Pass</c:v>
                </c:pt>
                <c:pt idx="24">
                  <c:v>McMinnville</c:v>
                </c:pt>
                <c:pt idx="25">
                  <c:v>Roseburg</c:v>
                </c:pt>
                <c:pt idx="26">
                  <c:v>Keizer</c:v>
                </c:pt>
                <c:pt idx="27">
                  <c:v>Sweet Home</c:v>
                </c:pt>
              </c:strCache>
            </c:strRef>
          </c:cat>
          <c:val>
            <c:numRef>
              <c:f>SFR!$B$4:$B$31</c:f>
              <c:numCache>
                <c:formatCode>"$"#,##0</c:formatCode>
                <c:ptCount val="28"/>
                <c:pt idx="0">
                  <c:v>11645</c:v>
                </c:pt>
                <c:pt idx="1">
                  <c:v>7855</c:v>
                </c:pt>
                <c:pt idx="2">
                  <c:v>5962</c:v>
                </c:pt>
                <c:pt idx="3">
                  <c:v>9449</c:v>
                </c:pt>
                <c:pt idx="4">
                  <c:v>10015</c:v>
                </c:pt>
                <c:pt idx="5">
                  <c:v>9001</c:v>
                </c:pt>
                <c:pt idx="6">
                  <c:v>6322</c:v>
                </c:pt>
                <c:pt idx="7">
                  <c:v>2808</c:v>
                </c:pt>
                <c:pt idx="8">
                  <c:v>5377</c:v>
                </c:pt>
                <c:pt idx="9">
                  <c:v>8506</c:v>
                </c:pt>
                <c:pt idx="10">
                  <c:v>4618</c:v>
                </c:pt>
                <c:pt idx="11">
                  <c:v>2236</c:v>
                </c:pt>
                <c:pt idx="12">
                  <c:v>6028</c:v>
                </c:pt>
                <c:pt idx="13">
                  <c:v>2400</c:v>
                </c:pt>
                <c:pt idx="14">
                  <c:v>5776.16</c:v>
                </c:pt>
                <c:pt idx="15">
                  <c:v>4905</c:v>
                </c:pt>
                <c:pt idx="16">
                  <c:v>2726</c:v>
                </c:pt>
                <c:pt idx="17">
                  <c:v>3756</c:v>
                </c:pt>
                <c:pt idx="18">
                  <c:v>2493</c:v>
                </c:pt>
                <c:pt idx="19">
                  <c:v>2690</c:v>
                </c:pt>
                <c:pt idx="20">
                  <c:v>2276</c:v>
                </c:pt>
                <c:pt idx="21">
                  <c:v>6070</c:v>
                </c:pt>
                <c:pt idx="22">
                  <c:v>1689</c:v>
                </c:pt>
                <c:pt idx="23">
                  <c:v>2934</c:v>
                </c:pt>
                <c:pt idx="24">
                  <c:v>0</c:v>
                </c:pt>
                <c:pt idx="25">
                  <c:v>2430.48</c:v>
                </c:pt>
                <c:pt idx="26">
                  <c:v>1025</c:v>
                </c:pt>
                <c:pt idx="27">
                  <c:v>1215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D2-4E77-A0B5-5AFDBAD52593}"/>
            </c:ext>
          </c:extLst>
        </c:ser>
        <c:ser>
          <c:idx val="1"/>
          <c:order val="1"/>
          <c:tx>
            <c:strRef>
              <c:f>SFR!$C$3</c:f>
              <c:strCache>
                <c:ptCount val="1"/>
                <c:pt idx="0">
                  <c:v>Wastewater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20"/>
            <c:invertIfNegative val="0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ED2-4E77-A0B5-5AFDBAD52593}"/>
              </c:ext>
            </c:extLst>
          </c:dPt>
          <c:cat>
            <c:strRef>
              <c:f>SFR!$A$4:$A$31</c:f>
              <c:strCache>
                <c:ptCount val="28"/>
                <c:pt idx="0">
                  <c:v>West Linn</c:v>
                </c:pt>
                <c:pt idx="1">
                  <c:v>Lake Oswego</c:v>
                </c:pt>
                <c:pt idx="2">
                  <c:v>Beaverton</c:v>
                </c:pt>
                <c:pt idx="3">
                  <c:v>Cornelius</c:v>
                </c:pt>
                <c:pt idx="4">
                  <c:v>Hillsboro</c:v>
                </c:pt>
                <c:pt idx="5">
                  <c:v>Tigard</c:v>
                </c:pt>
                <c:pt idx="6">
                  <c:v>Oregon City</c:v>
                </c:pt>
                <c:pt idx="7">
                  <c:v>Portland</c:v>
                </c:pt>
                <c:pt idx="8">
                  <c:v>Bend</c:v>
                </c:pt>
                <c:pt idx="9">
                  <c:v>Philomath</c:v>
                </c:pt>
                <c:pt idx="10">
                  <c:v>Gresham</c:v>
                </c:pt>
                <c:pt idx="11">
                  <c:v>Springfield</c:v>
                </c:pt>
                <c:pt idx="12">
                  <c:v>Forest Grove</c:v>
                </c:pt>
                <c:pt idx="13">
                  <c:v>Corvallis</c:v>
                </c:pt>
                <c:pt idx="14">
                  <c:v>Sherwood</c:v>
                </c:pt>
                <c:pt idx="15">
                  <c:v>Salem</c:v>
                </c:pt>
                <c:pt idx="16">
                  <c:v>Independence</c:v>
                </c:pt>
                <c:pt idx="17">
                  <c:v>Woodburn</c:v>
                </c:pt>
                <c:pt idx="18">
                  <c:v>Lebanon</c:v>
                </c:pt>
                <c:pt idx="19">
                  <c:v>Albany (Current)</c:v>
                </c:pt>
                <c:pt idx="20">
                  <c:v>Eugene/EWEB</c:v>
                </c:pt>
                <c:pt idx="21">
                  <c:v>Adair Village</c:v>
                </c:pt>
                <c:pt idx="22">
                  <c:v>Monmouth</c:v>
                </c:pt>
                <c:pt idx="23">
                  <c:v>Grants Pass</c:v>
                </c:pt>
                <c:pt idx="24">
                  <c:v>McMinnville</c:v>
                </c:pt>
                <c:pt idx="25">
                  <c:v>Roseburg</c:v>
                </c:pt>
                <c:pt idx="26">
                  <c:v>Keizer</c:v>
                </c:pt>
                <c:pt idx="27">
                  <c:v>Sweet Home</c:v>
                </c:pt>
              </c:strCache>
            </c:strRef>
          </c:cat>
          <c:val>
            <c:numRef>
              <c:f>SFR!$C$4:$C$31</c:f>
              <c:numCache>
                <c:formatCode>"$"#,##0</c:formatCode>
                <c:ptCount val="28"/>
                <c:pt idx="0">
                  <c:v>7271</c:v>
                </c:pt>
                <c:pt idx="1">
                  <c:v>2860</c:v>
                </c:pt>
                <c:pt idx="2">
                  <c:v>5650</c:v>
                </c:pt>
                <c:pt idx="3">
                  <c:v>5882</c:v>
                </c:pt>
                <c:pt idx="4">
                  <c:v>5500</c:v>
                </c:pt>
                <c:pt idx="5">
                  <c:v>5650</c:v>
                </c:pt>
                <c:pt idx="6">
                  <c:v>5732</c:v>
                </c:pt>
                <c:pt idx="7">
                  <c:v>6446</c:v>
                </c:pt>
                <c:pt idx="8">
                  <c:v>4795</c:v>
                </c:pt>
                <c:pt idx="9">
                  <c:v>7809</c:v>
                </c:pt>
                <c:pt idx="10">
                  <c:v>6141</c:v>
                </c:pt>
                <c:pt idx="11">
                  <c:v>8762.15</c:v>
                </c:pt>
                <c:pt idx="12">
                  <c:v>5650</c:v>
                </c:pt>
                <c:pt idx="13">
                  <c:v>6500</c:v>
                </c:pt>
                <c:pt idx="14">
                  <c:v>758.22</c:v>
                </c:pt>
                <c:pt idx="15">
                  <c:v>3809</c:v>
                </c:pt>
                <c:pt idx="16">
                  <c:v>3982</c:v>
                </c:pt>
                <c:pt idx="17">
                  <c:v>2977</c:v>
                </c:pt>
                <c:pt idx="18">
                  <c:v>4167</c:v>
                </c:pt>
                <c:pt idx="19">
                  <c:v>3330</c:v>
                </c:pt>
                <c:pt idx="20">
                  <c:v>2340.2200000000003</c:v>
                </c:pt>
                <c:pt idx="21">
                  <c:v>3179</c:v>
                </c:pt>
                <c:pt idx="22">
                  <c:v>3289</c:v>
                </c:pt>
                <c:pt idx="23">
                  <c:v>3102</c:v>
                </c:pt>
                <c:pt idx="24">
                  <c:v>3159</c:v>
                </c:pt>
                <c:pt idx="25">
                  <c:v>2559</c:v>
                </c:pt>
                <c:pt idx="26">
                  <c:v>560</c:v>
                </c:pt>
                <c:pt idx="27">
                  <c:v>624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ED2-4E77-A0B5-5AFDBAD52593}"/>
            </c:ext>
          </c:extLst>
        </c:ser>
        <c:ser>
          <c:idx val="2"/>
          <c:order val="2"/>
          <c:tx>
            <c:strRef>
              <c:f>SFR!$D$3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20"/>
            <c:invertIfNegative val="0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ED2-4E77-A0B5-5AFDBAD52593}"/>
              </c:ext>
            </c:extLst>
          </c:dPt>
          <c:cat>
            <c:strRef>
              <c:f>SFR!$A$4:$A$31</c:f>
              <c:strCache>
                <c:ptCount val="28"/>
                <c:pt idx="0">
                  <c:v>West Linn</c:v>
                </c:pt>
                <c:pt idx="1">
                  <c:v>Lake Oswego</c:v>
                </c:pt>
                <c:pt idx="2">
                  <c:v>Beaverton</c:v>
                </c:pt>
                <c:pt idx="3">
                  <c:v>Cornelius</c:v>
                </c:pt>
                <c:pt idx="4">
                  <c:v>Hillsboro</c:v>
                </c:pt>
                <c:pt idx="5">
                  <c:v>Tigard</c:v>
                </c:pt>
                <c:pt idx="6">
                  <c:v>Oregon City</c:v>
                </c:pt>
                <c:pt idx="7">
                  <c:v>Portland</c:v>
                </c:pt>
                <c:pt idx="8">
                  <c:v>Bend</c:v>
                </c:pt>
                <c:pt idx="9">
                  <c:v>Philomath</c:v>
                </c:pt>
                <c:pt idx="10">
                  <c:v>Gresham</c:v>
                </c:pt>
                <c:pt idx="11">
                  <c:v>Springfield</c:v>
                </c:pt>
                <c:pt idx="12">
                  <c:v>Forest Grove</c:v>
                </c:pt>
                <c:pt idx="13">
                  <c:v>Corvallis</c:v>
                </c:pt>
                <c:pt idx="14">
                  <c:v>Sherwood</c:v>
                </c:pt>
                <c:pt idx="15">
                  <c:v>Salem</c:v>
                </c:pt>
                <c:pt idx="16">
                  <c:v>Independence</c:v>
                </c:pt>
                <c:pt idx="17">
                  <c:v>Woodburn</c:v>
                </c:pt>
                <c:pt idx="18">
                  <c:v>Lebanon</c:v>
                </c:pt>
                <c:pt idx="19">
                  <c:v>Albany (Current)</c:v>
                </c:pt>
                <c:pt idx="20">
                  <c:v>Eugene/EWEB</c:v>
                </c:pt>
                <c:pt idx="21">
                  <c:v>Adair Village</c:v>
                </c:pt>
                <c:pt idx="22">
                  <c:v>Monmouth</c:v>
                </c:pt>
                <c:pt idx="23">
                  <c:v>Grants Pass</c:v>
                </c:pt>
                <c:pt idx="24">
                  <c:v>McMinnville</c:v>
                </c:pt>
                <c:pt idx="25">
                  <c:v>Roseburg</c:v>
                </c:pt>
                <c:pt idx="26">
                  <c:v>Keizer</c:v>
                </c:pt>
                <c:pt idx="27">
                  <c:v>Sweet Home</c:v>
                </c:pt>
              </c:strCache>
            </c:strRef>
          </c:cat>
          <c:val>
            <c:numRef>
              <c:f>SFR!$D$4:$D$31</c:f>
              <c:numCache>
                <c:formatCode>"$"#,##0</c:formatCode>
                <c:ptCount val="28"/>
                <c:pt idx="0">
                  <c:v>10845</c:v>
                </c:pt>
                <c:pt idx="1">
                  <c:v>8760</c:v>
                </c:pt>
                <c:pt idx="2">
                  <c:v>8706</c:v>
                </c:pt>
                <c:pt idx="3">
                  <c:v>8706</c:v>
                </c:pt>
                <c:pt idx="4">
                  <c:v>8458</c:v>
                </c:pt>
                <c:pt idx="5">
                  <c:v>6296</c:v>
                </c:pt>
                <c:pt idx="6">
                  <c:v>10512</c:v>
                </c:pt>
                <c:pt idx="7">
                  <c:v>5236</c:v>
                </c:pt>
                <c:pt idx="8">
                  <c:v>6800</c:v>
                </c:pt>
                <c:pt idx="9">
                  <c:v>4938</c:v>
                </c:pt>
                <c:pt idx="10">
                  <c:v>3996</c:v>
                </c:pt>
                <c:pt idx="11">
                  <c:v>3600</c:v>
                </c:pt>
                <c:pt idx="12">
                  <c:v>3000</c:v>
                </c:pt>
                <c:pt idx="13">
                  <c:v>2911</c:v>
                </c:pt>
                <c:pt idx="14">
                  <c:v>1660</c:v>
                </c:pt>
                <c:pt idx="15">
                  <c:v>1953.81</c:v>
                </c:pt>
                <c:pt idx="16">
                  <c:v>3601</c:v>
                </c:pt>
                <c:pt idx="17">
                  <c:v>3532</c:v>
                </c:pt>
                <c:pt idx="18">
                  <c:v>1915</c:v>
                </c:pt>
                <c:pt idx="19">
                  <c:v>3941</c:v>
                </c:pt>
                <c:pt idx="20">
                  <c:v>2113.2600000000002</c:v>
                </c:pt>
                <c:pt idx="21">
                  <c:v>1096</c:v>
                </c:pt>
                <c:pt idx="22">
                  <c:v>3732</c:v>
                </c:pt>
                <c:pt idx="23">
                  <c:v>1097.0999999999999</c:v>
                </c:pt>
                <c:pt idx="24">
                  <c:v>2398</c:v>
                </c:pt>
                <c:pt idx="25">
                  <c:v>796.66079999999999</c:v>
                </c:pt>
                <c:pt idx="26">
                  <c:v>1345</c:v>
                </c:pt>
                <c:pt idx="2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ED2-4E77-A0B5-5AFDBAD52593}"/>
            </c:ext>
          </c:extLst>
        </c:ser>
        <c:ser>
          <c:idx val="3"/>
          <c:order val="3"/>
          <c:tx>
            <c:strRef>
              <c:f>SFR!$E$3</c:f>
              <c:strCache>
                <c:ptCount val="1"/>
                <c:pt idx="0">
                  <c:v>Stormwater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SFR!$A$4:$A$31</c:f>
              <c:strCache>
                <c:ptCount val="28"/>
                <c:pt idx="0">
                  <c:v>West Linn</c:v>
                </c:pt>
                <c:pt idx="1">
                  <c:v>Lake Oswego</c:v>
                </c:pt>
                <c:pt idx="2">
                  <c:v>Beaverton</c:v>
                </c:pt>
                <c:pt idx="3">
                  <c:v>Cornelius</c:v>
                </c:pt>
                <c:pt idx="4">
                  <c:v>Hillsboro</c:v>
                </c:pt>
                <c:pt idx="5">
                  <c:v>Tigard</c:v>
                </c:pt>
                <c:pt idx="6">
                  <c:v>Oregon City</c:v>
                </c:pt>
                <c:pt idx="7">
                  <c:v>Portland</c:v>
                </c:pt>
                <c:pt idx="8">
                  <c:v>Bend</c:v>
                </c:pt>
                <c:pt idx="9">
                  <c:v>Philomath</c:v>
                </c:pt>
                <c:pt idx="10">
                  <c:v>Gresham</c:v>
                </c:pt>
                <c:pt idx="11">
                  <c:v>Springfield</c:v>
                </c:pt>
                <c:pt idx="12">
                  <c:v>Forest Grove</c:v>
                </c:pt>
                <c:pt idx="13">
                  <c:v>Corvallis</c:v>
                </c:pt>
                <c:pt idx="14">
                  <c:v>Sherwood</c:v>
                </c:pt>
                <c:pt idx="15">
                  <c:v>Salem</c:v>
                </c:pt>
                <c:pt idx="16">
                  <c:v>Independence</c:v>
                </c:pt>
                <c:pt idx="17">
                  <c:v>Woodburn</c:v>
                </c:pt>
                <c:pt idx="18">
                  <c:v>Lebanon</c:v>
                </c:pt>
                <c:pt idx="19">
                  <c:v>Albany (Current)</c:v>
                </c:pt>
                <c:pt idx="20">
                  <c:v>Eugene/EWEB</c:v>
                </c:pt>
                <c:pt idx="21">
                  <c:v>Adair Village</c:v>
                </c:pt>
                <c:pt idx="22">
                  <c:v>Monmouth</c:v>
                </c:pt>
                <c:pt idx="23">
                  <c:v>Grants Pass</c:v>
                </c:pt>
                <c:pt idx="24">
                  <c:v>McMinnville</c:v>
                </c:pt>
                <c:pt idx="25">
                  <c:v>Roseburg</c:v>
                </c:pt>
                <c:pt idx="26">
                  <c:v>Keizer</c:v>
                </c:pt>
                <c:pt idx="27">
                  <c:v>Sweet Home</c:v>
                </c:pt>
              </c:strCache>
            </c:strRef>
          </c:cat>
          <c:val>
            <c:numRef>
              <c:f>SFR!$E$4:$E$31</c:f>
              <c:numCache>
                <c:formatCode>"$"#,##0</c:formatCode>
                <c:ptCount val="28"/>
                <c:pt idx="0">
                  <c:v>1318</c:v>
                </c:pt>
                <c:pt idx="1">
                  <c:v>157</c:v>
                </c:pt>
                <c:pt idx="2">
                  <c:v>1194</c:v>
                </c:pt>
                <c:pt idx="3">
                  <c:v>1458.75</c:v>
                </c:pt>
                <c:pt idx="4">
                  <c:v>530</c:v>
                </c:pt>
                <c:pt idx="5">
                  <c:v>545</c:v>
                </c:pt>
                <c:pt idx="6">
                  <c:v>852</c:v>
                </c:pt>
                <c:pt idx="7">
                  <c:v>1105</c:v>
                </c:pt>
                <c:pt idx="8">
                  <c:v>0</c:v>
                </c:pt>
                <c:pt idx="9">
                  <c:v>1528</c:v>
                </c:pt>
                <c:pt idx="10">
                  <c:v>1169</c:v>
                </c:pt>
                <c:pt idx="11">
                  <c:v>1436</c:v>
                </c:pt>
                <c:pt idx="12">
                  <c:v>700</c:v>
                </c:pt>
                <c:pt idx="13">
                  <c:v>228</c:v>
                </c:pt>
                <c:pt idx="14">
                  <c:v>545</c:v>
                </c:pt>
                <c:pt idx="15">
                  <c:v>608.73</c:v>
                </c:pt>
                <c:pt idx="16">
                  <c:v>917</c:v>
                </c:pt>
                <c:pt idx="17">
                  <c:v>165</c:v>
                </c:pt>
                <c:pt idx="18">
                  <c:v>166</c:v>
                </c:pt>
                <c:pt idx="19">
                  <c:v>0</c:v>
                </c:pt>
                <c:pt idx="20">
                  <c:v>667.87</c:v>
                </c:pt>
                <c:pt idx="21">
                  <c:v>371</c:v>
                </c:pt>
                <c:pt idx="22">
                  <c:v>138</c:v>
                </c:pt>
                <c:pt idx="23">
                  <c:v>503.49</c:v>
                </c:pt>
                <c:pt idx="24">
                  <c:v>0</c:v>
                </c:pt>
                <c:pt idx="25">
                  <c:v>1113.8400000000001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ED2-4E77-A0B5-5AFDBAD52593}"/>
            </c:ext>
          </c:extLst>
        </c:ser>
        <c:ser>
          <c:idx val="4"/>
          <c:order val="4"/>
          <c:tx>
            <c:strRef>
              <c:f>SFR!$F$3</c:f>
              <c:strCache>
                <c:ptCount val="1"/>
                <c:pt idx="0">
                  <c:v>Parks</c:v>
                </c:pt>
              </c:strCache>
            </c:strRef>
          </c:tx>
          <c:spPr>
            <a:solidFill>
              <a:srgbClr val="95BA38"/>
            </a:solidFill>
            <a:ln>
              <a:noFill/>
            </a:ln>
            <a:effectLst/>
          </c:spPr>
          <c:invertIfNegative val="0"/>
          <c:dPt>
            <c:idx val="20"/>
            <c:invertIfNegative val="0"/>
            <c:bubble3D val="0"/>
            <c:spPr>
              <a:solidFill>
                <a:srgbClr val="95BA38"/>
              </a:solidFill>
              <a:ln w="2540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ED2-4E77-A0B5-5AFDBAD52593}"/>
              </c:ext>
            </c:extLst>
          </c:dPt>
          <c:cat>
            <c:strRef>
              <c:f>SFR!$A$4:$A$31</c:f>
              <c:strCache>
                <c:ptCount val="28"/>
                <c:pt idx="0">
                  <c:v>West Linn</c:v>
                </c:pt>
                <c:pt idx="1">
                  <c:v>Lake Oswego</c:v>
                </c:pt>
                <c:pt idx="2">
                  <c:v>Beaverton</c:v>
                </c:pt>
                <c:pt idx="3">
                  <c:v>Cornelius</c:v>
                </c:pt>
                <c:pt idx="4">
                  <c:v>Hillsboro</c:v>
                </c:pt>
                <c:pt idx="5">
                  <c:v>Tigard</c:v>
                </c:pt>
                <c:pt idx="6">
                  <c:v>Oregon City</c:v>
                </c:pt>
                <c:pt idx="7">
                  <c:v>Portland</c:v>
                </c:pt>
                <c:pt idx="8">
                  <c:v>Bend</c:v>
                </c:pt>
                <c:pt idx="9">
                  <c:v>Philomath</c:v>
                </c:pt>
                <c:pt idx="10">
                  <c:v>Gresham</c:v>
                </c:pt>
                <c:pt idx="11">
                  <c:v>Springfield</c:v>
                </c:pt>
                <c:pt idx="12">
                  <c:v>Forest Grove</c:v>
                </c:pt>
                <c:pt idx="13">
                  <c:v>Corvallis</c:v>
                </c:pt>
                <c:pt idx="14">
                  <c:v>Sherwood</c:v>
                </c:pt>
                <c:pt idx="15">
                  <c:v>Salem</c:v>
                </c:pt>
                <c:pt idx="16">
                  <c:v>Independence</c:v>
                </c:pt>
                <c:pt idx="17">
                  <c:v>Woodburn</c:v>
                </c:pt>
                <c:pt idx="18">
                  <c:v>Lebanon</c:v>
                </c:pt>
                <c:pt idx="19">
                  <c:v>Albany (Current)</c:v>
                </c:pt>
                <c:pt idx="20">
                  <c:v>Eugene/EWEB</c:v>
                </c:pt>
                <c:pt idx="21">
                  <c:v>Adair Village</c:v>
                </c:pt>
                <c:pt idx="22">
                  <c:v>Monmouth</c:v>
                </c:pt>
                <c:pt idx="23">
                  <c:v>Grants Pass</c:v>
                </c:pt>
                <c:pt idx="24">
                  <c:v>McMinnville</c:v>
                </c:pt>
                <c:pt idx="25">
                  <c:v>Roseburg</c:v>
                </c:pt>
                <c:pt idx="26">
                  <c:v>Keizer</c:v>
                </c:pt>
                <c:pt idx="27">
                  <c:v>Sweet Home</c:v>
                </c:pt>
              </c:strCache>
            </c:strRef>
          </c:cat>
          <c:val>
            <c:numRef>
              <c:f>SFR!$F$4:$F$31</c:f>
              <c:numCache>
                <c:formatCode>"$"#,##0</c:formatCode>
                <c:ptCount val="28"/>
                <c:pt idx="0">
                  <c:v>11535</c:v>
                </c:pt>
                <c:pt idx="1">
                  <c:v>13595</c:v>
                </c:pt>
                <c:pt idx="2">
                  <c:v>11545</c:v>
                </c:pt>
                <c:pt idx="3">
                  <c:v>4471</c:v>
                </c:pt>
                <c:pt idx="4">
                  <c:v>5288</c:v>
                </c:pt>
                <c:pt idx="5">
                  <c:v>8097</c:v>
                </c:pt>
                <c:pt idx="6">
                  <c:v>5411</c:v>
                </c:pt>
                <c:pt idx="7">
                  <c:v>9362</c:v>
                </c:pt>
                <c:pt idx="8">
                  <c:v>7949</c:v>
                </c:pt>
                <c:pt idx="9">
                  <c:v>967</c:v>
                </c:pt>
                <c:pt idx="10">
                  <c:v>4086</c:v>
                </c:pt>
                <c:pt idx="11">
                  <c:v>3721</c:v>
                </c:pt>
                <c:pt idx="12">
                  <c:v>4000</c:v>
                </c:pt>
                <c:pt idx="13">
                  <c:v>6051</c:v>
                </c:pt>
                <c:pt idx="14">
                  <c:v>7920.82</c:v>
                </c:pt>
                <c:pt idx="15">
                  <c:v>4613.45</c:v>
                </c:pt>
                <c:pt idx="16">
                  <c:v>4278</c:v>
                </c:pt>
                <c:pt idx="17">
                  <c:v>3365</c:v>
                </c:pt>
                <c:pt idx="18">
                  <c:v>3475</c:v>
                </c:pt>
                <c:pt idx="19">
                  <c:v>1745</c:v>
                </c:pt>
                <c:pt idx="20">
                  <c:v>4246</c:v>
                </c:pt>
                <c:pt idx="21">
                  <c:v>317</c:v>
                </c:pt>
                <c:pt idx="22">
                  <c:v>1989</c:v>
                </c:pt>
                <c:pt idx="23">
                  <c:v>857.87</c:v>
                </c:pt>
                <c:pt idx="24">
                  <c:v>2331</c:v>
                </c:pt>
                <c:pt idx="25">
                  <c:v>651.04000000000008</c:v>
                </c:pt>
                <c:pt idx="26">
                  <c:v>1825</c:v>
                </c:pt>
                <c:pt idx="2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ED2-4E77-A0B5-5AFDBAD525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6937160"/>
        <c:axId val="366937552"/>
        <c:extLst xmlns:c16r2="http://schemas.microsoft.com/office/drawing/2015/06/chart"/>
      </c:barChart>
      <c:catAx>
        <c:axId val="36693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en-US"/>
          </a:p>
        </c:txPr>
        <c:crossAx val="366937552"/>
        <c:crosses val="autoZero"/>
        <c:auto val="1"/>
        <c:lblAlgn val="ctr"/>
        <c:lblOffset val="100"/>
        <c:noMultiLvlLbl val="0"/>
      </c:catAx>
      <c:valAx>
        <c:axId val="36693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en-US"/>
          </a:p>
        </c:txPr>
        <c:crossAx val="366937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Georgia" panose="02040502050405020303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453-45FB-BA72-5F98BAFF9A78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453-45FB-BA72-5F98BAFF9A78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453-45FB-BA72-5F98BAFF9A78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453-45FB-BA72-5F98BAFF9A78}"/>
              </c:ext>
            </c:extLst>
          </c:dPt>
          <c:cat>
            <c:strRef>
              <c:f>Sheet1!$A$2:$A$7</c:f>
              <c:strCache>
                <c:ptCount val="6"/>
                <c:pt idx="1">
                  <c:v>Methodology Review</c:v>
                </c:pt>
                <c:pt idx="3">
                  <c:v>Public Notice Period</c:v>
                </c:pt>
                <c:pt idx="5">
                  <c:v>SDC Study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120</c:v>
                </c:pt>
                <c:pt idx="2">
                  <c:v>0</c:v>
                </c:pt>
                <c:pt idx="3">
                  <c:v>120</c:v>
                </c:pt>
                <c:pt idx="4">
                  <c:v>0</c:v>
                </c:pt>
                <c:pt idx="5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53-45FB-BA72-5F98BAFF9A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453-45FB-BA72-5F98BAFF9A78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453-45FB-BA72-5F98BAFF9A78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453-45FB-BA72-5F98BAFF9A78}"/>
              </c:ext>
            </c:extLst>
          </c:dPt>
          <c:cat>
            <c:strRef>
              <c:f>Sheet1!$A$2:$A$7</c:f>
              <c:strCache>
                <c:ptCount val="6"/>
                <c:pt idx="1">
                  <c:v>Methodology Review</c:v>
                </c:pt>
                <c:pt idx="3">
                  <c:v>Public Notice Period</c:v>
                </c:pt>
                <c:pt idx="5">
                  <c:v>SDC Study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53-45FB-BA72-5F98BAFF9A7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5BA38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453-45FB-BA72-5F98BAFF9A78}"/>
              </c:ext>
            </c:extLst>
          </c:dPt>
          <c:dPt>
            <c:idx val="1"/>
            <c:invertIfNegative val="0"/>
            <c:bubble3D val="0"/>
            <c:spPr>
              <a:solidFill>
                <a:srgbClr val="95BA38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453-45FB-BA72-5F98BAFF9A78}"/>
              </c:ext>
            </c:extLst>
          </c:dPt>
          <c:dPt>
            <c:idx val="2"/>
            <c:invertIfNegative val="0"/>
            <c:bubble3D val="0"/>
            <c:spPr>
              <a:solidFill>
                <a:srgbClr val="E1692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4453-45FB-BA72-5F98BAFF9A78}"/>
              </c:ext>
            </c:extLst>
          </c:dPt>
          <c:dPt>
            <c:idx val="3"/>
            <c:invertIfNegative val="0"/>
            <c:bubble3D val="0"/>
            <c:spPr>
              <a:solidFill>
                <a:srgbClr val="E1692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0681-4BFE-BFA8-364118416EDA}"/>
              </c:ext>
            </c:extLst>
          </c:dPt>
          <c:cat>
            <c:strRef>
              <c:f>Sheet1!$A$2:$A$7</c:f>
              <c:strCache>
                <c:ptCount val="6"/>
                <c:pt idx="1">
                  <c:v>Methodology Review</c:v>
                </c:pt>
                <c:pt idx="3">
                  <c:v>Public Notice Period</c:v>
                </c:pt>
                <c:pt idx="5">
                  <c:v>SDC Study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</c:v>
                </c:pt>
                <c:pt idx="1">
                  <c:v>60</c:v>
                </c:pt>
                <c:pt idx="2">
                  <c:v>0</c:v>
                </c:pt>
                <c:pt idx="3">
                  <c:v>90</c:v>
                </c:pt>
                <c:pt idx="4">
                  <c:v>0</c:v>
                </c:pt>
                <c:pt idx="5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453-45FB-BA72-5F98BAFF9A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417359824"/>
        <c:axId val="417361392"/>
      </c:barChart>
      <c:catAx>
        <c:axId val="417359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en-US"/>
          </a:p>
        </c:txPr>
        <c:crossAx val="417361392"/>
        <c:crosses val="autoZero"/>
        <c:auto val="1"/>
        <c:lblAlgn val="ctr"/>
        <c:lblOffset val="100"/>
        <c:noMultiLvlLbl val="0"/>
      </c:catAx>
      <c:valAx>
        <c:axId val="41736139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m/d/yyyy" sourceLinked="0"/>
        <c:majorTickMark val="none"/>
        <c:minorTickMark val="none"/>
        <c:tickLblPos val="nextTo"/>
        <c:crossAx val="41735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1C3C86-3F85-4E12-9EC7-98060767238F}" type="doc">
      <dgm:prSet loTypeId="urn:microsoft.com/office/officeart/2005/8/layout/process1" loCatId="process" qsTypeId="urn:microsoft.com/office/officeart/2005/8/quickstyle/simple1" qsCatId="simple" csTypeId="urn:microsoft.com/office/officeart/2005/8/colors/colorful1#4" csCatId="colorful" phldr="1"/>
      <dgm:spPr/>
    </dgm:pt>
    <dgm:pt modelId="{017354D1-9C79-4379-BE63-A93BEF468E32}">
      <dgm:prSet phldrT="[Text]"/>
      <dgm:spPr/>
      <dgm:t>
        <a:bodyPr/>
        <a:lstStyle/>
        <a:p>
          <a:r>
            <a:rPr lang="en-US" dirty="0"/>
            <a:t>Growth Costs ($)</a:t>
          </a:r>
        </a:p>
      </dgm:t>
    </dgm:pt>
    <dgm:pt modelId="{58801337-6D87-4ABF-BA41-94F6CE1B120A}" type="parTrans" cxnId="{ED223DF4-CD32-441D-B244-401171A616D1}">
      <dgm:prSet/>
      <dgm:spPr/>
      <dgm:t>
        <a:bodyPr/>
        <a:lstStyle/>
        <a:p>
          <a:endParaRPr lang="en-US"/>
        </a:p>
      </dgm:t>
    </dgm:pt>
    <dgm:pt modelId="{7097E3C8-5F6E-4FF3-BB98-915A0591FC0F}" type="sibTrans" cxnId="{ED223DF4-CD32-441D-B244-401171A616D1}">
      <dgm:prSet/>
      <dgm:spPr/>
      <dgm:t>
        <a:bodyPr/>
        <a:lstStyle/>
        <a:p>
          <a:endParaRPr lang="en-US"/>
        </a:p>
      </dgm:t>
    </dgm:pt>
    <dgm:pt modelId="{9F21EF23-E130-4698-A1DC-29203147FE78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Projected Growth Units</a:t>
          </a:r>
          <a:endParaRPr lang="en-US" dirty="0"/>
        </a:p>
      </dgm:t>
    </dgm:pt>
    <dgm:pt modelId="{20D6595E-DDA6-4D9C-A9D3-B0E59689E641}" type="parTrans" cxnId="{D0483A2B-B150-4473-A4F4-9B7BDD4E2A64}">
      <dgm:prSet/>
      <dgm:spPr/>
      <dgm:t>
        <a:bodyPr/>
        <a:lstStyle/>
        <a:p>
          <a:endParaRPr lang="en-US"/>
        </a:p>
      </dgm:t>
    </dgm:pt>
    <dgm:pt modelId="{EBC60268-E300-4EC1-9590-5D25BBB0771A}" type="sibTrans" cxnId="{D0483A2B-B150-4473-A4F4-9B7BDD4E2A64}">
      <dgm:prSet/>
      <dgm:spPr/>
      <dgm:t>
        <a:bodyPr/>
        <a:lstStyle/>
        <a:p>
          <a:endParaRPr lang="en-US"/>
        </a:p>
      </dgm:t>
    </dgm:pt>
    <dgm:pt modelId="{0163CEC7-0322-453E-91A4-0A879942F58B}">
      <dgm:prSet phldrT="[Text]"/>
      <dgm:spPr/>
      <dgm:t>
        <a:bodyPr/>
        <a:lstStyle/>
        <a:p>
          <a:r>
            <a:rPr lang="en-US" dirty="0"/>
            <a:t>Cost  ($) per Unit</a:t>
          </a:r>
        </a:p>
      </dgm:t>
    </dgm:pt>
    <dgm:pt modelId="{BFB719BE-BDEC-43B9-A44F-19DDF04B3F1C}" type="parTrans" cxnId="{E76BD82F-BC97-480B-BD92-61AF57D95805}">
      <dgm:prSet/>
      <dgm:spPr/>
      <dgm:t>
        <a:bodyPr/>
        <a:lstStyle/>
        <a:p>
          <a:endParaRPr lang="en-US"/>
        </a:p>
      </dgm:t>
    </dgm:pt>
    <dgm:pt modelId="{7BB7F9E5-4160-48A2-9438-19361C06B8E6}" type="sibTrans" cxnId="{E76BD82F-BC97-480B-BD92-61AF57D95805}">
      <dgm:prSet/>
      <dgm:spPr/>
      <dgm:t>
        <a:bodyPr/>
        <a:lstStyle/>
        <a:p>
          <a:endParaRPr lang="en-US"/>
        </a:p>
      </dgm:t>
    </dgm:pt>
    <dgm:pt modelId="{75CC874C-A866-48D5-BC7D-C5F2A0552A2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Estimated Number of Units  </a:t>
          </a:r>
        </a:p>
      </dgm:t>
    </dgm:pt>
    <dgm:pt modelId="{A3C40F1B-3B2B-4F5E-9F2B-5FA249FE6978}" type="parTrans" cxnId="{05AFF6D6-4B25-4602-BE22-C6B246BB250B}">
      <dgm:prSet/>
      <dgm:spPr/>
      <dgm:t>
        <a:bodyPr/>
        <a:lstStyle/>
        <a:p>
          <a:endParaRPr lang="en-US"/>
        </a:p>
      </dgm:t>
    </dgm:pt>
    <dgm:pt modelId="{E9583DE8-6671-4FB6-B901-F601EF124577}" type="sibTrans" cxnId="{05AFF6D6-4B25-4602-BE22-C6B246BB250B}">
      <dgm:prSet/>
      <dgm:spPr/>
      <dgm:t>
        <a:bodyPr/>
        <a:lstStyle/>
        <a:p>
          <a:endParaRPr lang="en-US"/>
        </a:p>
      </dgm:t>
    </dgm:pt>
    <dgm:pt modelId="{48238380-A70A-4323-B38C-59BA89264091}">
      <dgm:prSet/>
      <dgm:spPr/>
      <dgm:t>
        <a:bodyPr/>
        <a:lstStyle/>
        <a:p>
          <a:r>
            <a:rPr lang="en-US" dirty="0"/>
            <a:t>SDC </a:t>
          </a:r>
        </a:p>
      </dgm:t>
    </dgm:pt>
    <dgm:pt modelId="{3D26F8B2-E761-464B-A4AB-9141BB187A93}" type="parTrans" cxnId="{20655D80-D49A-4087-B691-2AE1BA541A89}">
      <dgm:prSet/>
      <dgm:spPr/>
      <dgm:t>
        <a:bodyPr/>
        <a:lstStyle/>
        <a:p>
          <a:endParaRPr lang="en-US"/>
        </a:p>
      </dgm:t>
    </dgm:pt>
    <dgm:pt modelId="{9927957B-7814-4B25-8E63-C4E6FEB6975A}" type="sibTrans" cxnId="{20655D80-D49A-4087-B691-2AE1BA541A89}">
      <dgm:prSet/>
      <dgm:spPr/>
      <dgm:t>
        <a:bodyPr/>
        <a:lstStyle/>
        <a:p>
          <a:endParaRPr lang="en-US"/>
        </a:p>
      </dgm:t>
    </dgm:pt>
    <dgm:pt modelId="{9AF8C610-7AEE-4737-9B28-0301D65155C7}" type="pres">
      <dgm:prSet presAssocID="{601C3C86-3F85-4E12-9EC7-98060767238F}" presName="Name0" presStyleCnt="0">
        <dgm:presLayoutVars>
          <dgm:dir/>
          <dgm:resizeHandles val="exact"/>
        </dgm:presLayoutVars>
      </dgm:prSet>
      <dgm:spPr/>
    </dgm:pt>
    <dgm:pt modelId="{14E80184-0A19-4B5A-969F-612A06AEABE9}" type="pres">
      <dgm:prSet presAssocID="{017354D1-9C79-4379-BE63-A93BEF468E32}" presName="node" presStyleLbl="node1" presStyleIdx="0" presStyleCnt="5" custLinFactY="-39977" custLinFactNeighborX="732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2B8E9E-9EEE-4AB7-B4C3-B1C183AD8C81}" type="pres">
      <dgm:prSet presAssocID="{7097E3C8-5F6E-4FF3-BB98-915A0591FC0F}" presName="sibTrans" presStyleLbl="sibTrans2D1" presStyleIdx="0" presStyleCnt="4"/>
      <dgm:spPr>
        <a:prstGeom prst="mathDivide">
          <a:avLst/>
        </a:prstGeom>
      </dgm:spPr>
      <dgm:t>
        <a:bodyPr/>
        <a:lstStyle/>
        <a:p>
          <a:endParaRPr lang="en-US"/>
        </a:p>
      </dgm:t>
    </dgm:pt>
    <dgm:pt modelId="{24AF138C-E82F-4B6D-9DC3-AF123CEC8BDA}" type="pres">
      <dgm:prSet presAssocID="{7097E3C8-5F6E-4FF3-BB98-915A0591FC0F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B0FC651-AEA6-4C3A-8C97-CCBE9300BE76}" type="pres">
      <dgm:prSet presAssocID="{9F21EF23-E130-4698-A1DC-29203147FE78}" presName="node" presStyleLbl="node1" presStyleIdx="1" presStyleCnt="5" custLinFactY="-39977" custLinFactNeighborX="585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23CAC0-EF14-4E05-B00F-7D3E554F86BA}" type="pres">
      <dgm:prSet presAssocID="{EBC60268-E300-4EC1-9590-5D25BBB0771A}" presName="sibTrans" presStyleLbl="sibTrans2D1" presStyleIdx="1" presStyleCnt="4"/>
      <dgm:spPr>
        <a:prstGeom prst="mathEqual">
          <a:avLst/>
        </a:prstGeom>
      </dgm:spPr>
      <dgm:t>
        <a:bodyPr/>
        <a:lstStyle/>
        <a:p>
          <a:endParaRPr lang="en-US"/>
        </a:p>
      </dgm:t>
    </dgm:pt>
    <dgm:pt modelId="{71BC05FC-067A-4D38-8B2D-389851F2E8CD}" type="pres">
      <dgm:prSet presAssocID="{EBC60268-E300-4EC1-9590-5D25BBB0771A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C334F86-5D46-4C18-B0D5-90EB71A0479C}" type="pres">
      <dgm:prSet presAssocID="{0163CEC7-0322-453E-91A4-0A879942F58B}" presName="node" presStyleLbl="node1" presStyleIdx="2" presStyleCnt="5" custLinFactY="-39352" custLinFactNeighborX="-878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4CC81-FA35-486C-A7E0-F022F1A255E0}" type="pres">
      <dgm:prSet presAssocID="{7BB7F9E5-4160-48A2-9438-19361C06B8E6}" presName="sibTrans" presStyleLbl="sibTrans2D1" presStyleIdx="2" presStyleCnt="4"/>
      <dgm:spPr>
        <a:prstGeom prst="mathMultiply">
          <a:avLst/>
        </a:prstGeom>
      </dgm:spPr>
      <dgm:t>
        <a:bodyPr/>
        <a:lstStyle/>
        <a:p>
          <a:endParaRPr lang="en-US"/>
        </a:p>
      </dgm:t>
    </dgm:pt>
    <dgm:pt modelId="{71082354-9E1C-4B00-A34D-67927E954373}" type="pres">
      <dgm:prSet presAssocID="{7BB7F9E5-4160-48A2-9438-19361C06B8E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538AD2B4-37DC-4488-B674-7F2456FB5150}" type="pres">
      <dgm:prSet presAssocID="{75CC874C-A866-48D5-BC7D-C5F2A0552A26}" presName="node" presStyleLbl="node1" presStyleIdx="3" presStyleCnt="5" custLinFactX="-100000" custLinFactNeighborX="-105898" custLinFactNeighborY="42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6C05D-6799-43A0-B754-EFB11E60AFFD}" type="pres">
      <dgm:prSet presAssocID="{E9583DE8-6671-4FB6-B901-F601EF124577}" presName="sibTrans" presStyleLbl="sibTrans2D1" presStyleIdx="3" presStyleCnt="4"/>
      <dgm:spPr>
        <a:prstGeom prst="mathEqual">
          <a:avLst/>
        </a:prstGeom>
      </dgm:spPr>
      <dgm:t>
        <a:bodyPr/>
        <a:lstStyle/>
        <a:p>
          <a:endParaRPr lang="en-US"/>
        </a:p>
      </dgm:t>
    </dgm:pt>
    <dgm:pt modelId="{E8B61580-44E6-40BB-B85E-5DECEC7C5866}" type="pres">
      <dgm:prSet presAssocID="{E9583DE8-6671-4FB6-B901-F601EF124577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78D92D5B-C65A-45B4-8C83-A517AC64EADC}" type="pres">
      <dgm:prSet presAssocID="{48238380-A70A-4323-B38C-59BA89264091}" presName="node" presStyleLbl="node1" presStyleIdx="4" presStyleCnt="5" custLinFactX="-93571" custLinFactNeighborX="-100000" custLinFactNeighborY="409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CF2F79-C85A-4D54-ACCB-8B462B34CA2F}" type="presOf" srcId="{7097E3C8-5F6E-4FF3-BB98-915A0591FC0F}" destId="{24AF138C-E82F-4B6D-9DC3-AF123CEC8BDA}" srcOrd="1" destOrd="0" presId="urn:microsoft.com/office/officeart/2005/8/layout/process1"/>
    <dgm:cxn modelId="{E76BD82F-BC97-480B-BD92-61AF57D95805}" srcId="{601C3C86-3F85-4E12-9EC7-98060767238F}" destId="{0163CEC7-0322-453E-91A4-0A879942F58B}" srcOrd="2" destOrd="0" parTransId="{BFB719BE-BDEC-43B9-A44F-19DDF04B3F1C}" sibTransId="{7BB7F9E5-4160-48A2-9438-19361C06B8E6}"/>
    <dgm:cxn modelId="{20655D80-D49A-4087-B691-2AE1BA541A89}" srcId="{601C3C86-3F85-4E12-9EC7-98060767238F}" destId="{48238380-A70A-4323-B38C-59BA89264091}" srcOrd="4" destOrd="0" parTransId="{3D26F8B2-E761-464B-A4AB-9141BB187A93}" sibTransId="{9927957B-7814-4B25-8E63-C4E6FEB6975A}"/>
    <dgm:cxn modelId="{555E759F-32A8-4FB1-8989-C197A3D3527D}" type="presOf" srcId="{48238380-A70A-4323-B38C-59BA89264091}" destId="{78D92D5B-C65A-45B4-8C83-A517AC64EADC}" srcOrd="0" destOrd="0" presId="urn:microsoft.com/office/officeart/2005/8/layout/process1"/>
    <dgm:cxn modelId="{989733A5-1B2D-4958-9CD3-EF832E99A8B1}" type="presOf" srcId="{E9583DE8-6671-4FB6-B901-F601EF124577}" destId="{E8B61580-44E6-40BB-B85E-5DECEC7C5866}" srcOrd="1" destOrd="0" presId="urn:microsoft.com/office/officeart/2005/8/layout/process1"/>
    <dgm:cxn modelId="{CB8EBEF3-AF6A-4492-B8CB-C0C7F4432F4A}" type="presOf" srcId="{0163CEC7-0322-453E-91A4-0A879942F58B}" destId="{AC334F86-5D46-4C18-B0D5-90EB71A0479C}" srcOrd="0" destOrd="0" presId="urn:microsoft.com/office/officeart/2005/8/layout/process1"/>
    <dgm:cxn modelId="{D0483A2B-B150-4473-A4F4-9B7BDD4E2A64}" srcId="{601C3C86-3F85-4E12-9EC7-98060767238F}" destId="{9F21EF23-E130-4698-A1DC-29203147FE78}" srcOrd="1" destOrd="0" parTransId="{20D6595E-DDA6-4D9C-A9D3-B0E59689E641}" sibTransId="{EBC60268-E300-4EC1-9590-5D25BBB0771A}"/>
    <dgm:cxn modelId="{9D249D97-09B9-407A-BF7B-5EE11E88D7B3}" type="presOf" srcId="{7BB7F9E5-4160-48A2-9438-19361C06B8E6}" destId="{5964CC81-FA35-486C-A7E0-F022F1A255E0}" srcOrd="0" destOrd="0" presId="urn:microsoft.com/office/officeart/2005/8/layout/process1"/>
    <dgm:cxn modelId="{C19F4299-E8AF-4C5B-9E87-600E7B693380}" type="presOf" srcId="{E9583DE8-6671-4FB6-B901-F601EF124577}" destId="{D016C05D-6799-43A0-B754-EFB11E60AFFD}" srcOrd="0" destOrd="0" presId="urn:microsoft.com/office/officeart/2005/8/layout/process1"/>
    <dgm:cxn modelId="{061CDF69-E4BA-4EC7-8854-7176D4B5C7B0}" type="presOf" srcId="{601C3C86-3F85-4E12-9EC7-98060767238F}" destId="{9AF8C610-7AEE-4737-9B28-0301D65155C7}" srcOrd="0" destOrd="0" presId="urn:microsoft.com/office/officeart/2005/8/layout/process1"/>
    <dgm:cxn modelId="{9D47D5B3-DE66-48E7-ACB9-91C863BF0EC2}" type="presOf" srcId="{017354D1-9C79-4379-BE63-A93BEF468E32}" destId="{14E80184-0A19-4B5A-969F-612A06AEABE9}" srcOrd="0" destOrd="0" presId="urn:microsoft.com/office/officeart/2005/8/layout/process1"/>
    <dgm:cxn modelId="{9DC91D42-7187-4774-824C-7A5587602274}" type="presOf" srcId="{EBC60268-E300-4EC1-9590-5D25BBB0771A}" destId="{71BC05FC-067A-4D38-8B2D-389851F2E8CD}" srcOrd="1" destOrd="0" presId="urn:microsoft.com/office/officeart/2005/8/layout/process1"/>
    <dgm:cxn modelId="{F37BBA5C-9DE1-4FAC-827B-908F9A02CD77}" type="presOf" srcId="{7BB7F9E5-4160-48A2-9438-19361C06B8E6}" destId="{71082354-9E1C-4B00-A34D-67927E954373}" srcOrd="1" destOrd="0" presId="urn:microsoft.com/office/officeart/2005/8/layout/process1"/>
    <dgm:cxn modelId="{BC1B5A12-758F-404D-8BA7-E9E9E218DC67}" type="presOf" srcId="{9F21EF23-E130-4698-A1DC-29203147FE78}" destId="{EB0FC651-AEA6-4C3A-8C97-CCBE9300BE76}" srcOrd="0" destOrd="0" presId="urn:microsoft.com/office/officeart/2005/8/layout/process1"/>
    <dgm:cxn modelId="{A096B179-CA39-4E68-8CCA-683C1B4A1B75}" type="presOf" srcId="{75CC874C-A866-48D5-BC7D-C5F2A0552A26}" destId="{538AD2B4-37DC-4488-B674-7F2456FB5150}" srcOrd="0" destOrd="0" presId="urn:microsoft.com/office/officeart/2005/8/layout/process1"/>
    <dgm:cxn modelId="{246367DB-14DC-414C-8DFE-9BED9A5B4AD3}" type="presOf" srcId="{EBC60268-E300-4EC1-9590-5D25BBB0771A}" destId="{5823CAC0-EF14-4E05-B00F-7D3E554F86BA}" srcOrd="0" destOrd="0" presId="urn:microsoft.com/office/officeart/2005/8/layout/process1"/>
    <dgm:cxn modelId="{05AFF6D6-4B25-4602-BE22-C6B246BB250B}" srcId="{601C3C86-3F85-4E12-9EC7-98060767238F}" destId="{75CC874C-A866-48D5-BC7D-C5F2A0552A26}" srcOrd="3" destOrd="0" parTransId="{A3C40F1B-3B2B-4F5E-9F2B-5FA249FE6978}" sibTransId="{E9583DE8-6671-4FB6-B901-F601EF124577}"/>
    <dgm:cxn modelId="{BCA9C0B0-9BA1-47E1-82CA-87DC9F389CF3}" type="presOf" srcId="{7097E3C8-5F6E-4FF3-BB98-915A0591FC0F}" destId="{B52B8E9E-9EEE-4AB7-B4C3-B1C183AD8C81}" srcOrd="0" destOrd="0" presId="urn:microsoft.com/office/officeart/2005/8/layout/process1"/>
    <dgm:cxn modelId="{ED223DF4-CD32-441D-B244-401171A616D1}" srcId="{601C3C86-3F85-4E12-9EC7-98060767238F}" destId="{017354D1-9C79-4379-BE63-A93BEF468E32}" srcOrd="0" destOrd="0" parTransId="{58801337-6D87-4ABF-BA41-94F6CE1B120A}" sibTransId="{7097E3C8-5F6E-4FF3-BB98-915A0591FC0F}"/>
    <dgm:cxn modelId="{1BD3EA9A-2161-4C18-A5FA-D758959544B3}" type="presParOf" srcId="{9AF8C610-7AEE-4737-9B28-0301D65155C7}" destId="{14E80184-0A19-4B5A-969F-612A06AEABE9}" srcOrd="0" destOrd="0" presId="urn:microsoft.com/office/officeart/2005/8/layout/process1"/>
    <dgm:cxn modelId="{FABE1449-D00A-4393-A2D2-15F798B2E66D}" type="presParOf" srcId="{9AF8C610-7AEE-4737-9B28-0301D65155C7}" destId="{B52B8E9E-9EEE-4AB7-B4C3-B1C183AD8C81}" srcOrd="1" destOrd="0" presId="urn:microsoft.com/office/officeart/2005/8/layout/process1"/>
    <dgm:cxn modelId="{1D6C4D23-D7E9-4081-AC47-6785512DAA11}" type="presParOf" srcId="{B52B8E9E-9EEE-4AB7-B4C3-B1C183AD8C81}" destId="{24AF138C-E82F-4B6D-9DC3-AF123CEC8BDA}" srcOrd="0" destOrd="0" presId="urn:microsoft.com/office/officeart/2005/8/layout/process1"/>
    <dgm:cxn modelId="{A3DA6C1C-9F1B-44E8-8902-E1EC2DF582FB}" type="presParOf" srcId="{9AF8C610-7AEE-4737-9B28-0301D65155C7}" destId="{EB0FC651-AEA6-4C3A-8C97-CCBE9300BE76}" srcOrd="2" destOrd="0" presId="urn:microsoft.com/office/officeart/2005/8/layout/process1"/>
    <dgm:cxn modelId="{8D78DF34-F579-4B75-A12E-8192E61CDBDD}" type="presParOf" srcId="{9AF8C610-7AEE-4737-9B28-0301D65155C7}" destId="{5823CAC0-EF14-4E05-B00F-7D3E554F86BA}" srcOrd="3" destOrd="0" presId="urn:microsoft.com/office/officeart/2005/8/layout/process1"/>
    <dgm:cxn modelId="{548A2684-D160-4639-A2D7-78F3971A29B9}" type="presParOf" srcId="{5823CAC0-EF14-4E05-B00F-7D3E554F86BA}" destId="{71BC05FC-067A-4D38-8B2D-389851F2E8CD}" srcOrd="0" destOrd="0" presId="urn:microsoft.com/office/officeart/2005/8/layout/process1"/>
    <dgm:cxn modelId="{68A40D94-9DDF-41B8-98D0-DFBE55F53216}" type="presParOf" srcId="{9AF8C610-7AEE-4737-9B28-0301D65155C7}" destId="{AC334F86-5D46-4C18-B0D5-90EB71A0479C}" srcOrd="4" destOrd="0" presId="urn:microsoft.com/office/officeart/2005/8/layout/process1"/>
    <dgm:cxn modelId="{75DACC0F-CD4F-428E-8823-DC57F951EF58}" type="presParOf" srcId="{9AF8C610-7AEE-4737-9B28-0301D65155C7}" destId="{5964CC81-FA35-486C-A7E0-F022F1A255E0}" srcOrd="5" destOrd="0" presId="urn:microsoft.com/office/officeart/2005/8/layout/process1"/>
    <dgm:cxn modelId="{98047D7F-FF32-41EF-AD6C-617249406371}" type="presParOf" srcId="{5964CC81-FA35-486C-A7E0-F022F1A255E0}" destId="{71082354-9E1C-4B00-A34D-67927E954373}" srcOrd="0" destOrd="0" presId="urn:microsoft.com/office/officeart/2005/8/layout/process1"/>
    <dgm:cxn modelId="{1D7C4FC0-C36D-4157-A66A-D37B4FC34AD9}" type="presParOf" srcId="{9AF8C610-7AEE-4737-9B28-0301D65155C7}" destId="{538AD2B4-37DC-4488-B674-7F2456FB5150}" srcOrd="6" destOrd="0" presId="urn:microsoft.com/office/officeart/2005/8/layout/process1"/>
    <dgm:cxn modelId="{E5DE1AD6-F1C3-4238-982E-25D888D14FC6}" type="presParOf" srcId="{9AF8C610-7AEE-4737-9B28-0301D65155C7}" destId="{D016C05D-6799-43A0-B754-EFB11E60AFFD}" srcOrd="7" destOrd="0" presId="urn:microsoft.com/office/officeart/2005/8/layout/process1"/>
    <dgm:cxn modelId="{ED723BF7-5EB4-41BA-9ECF-90BE46D5E693}" type="presParOf" srcId="{D016C05D-6799-43A0-B754-EFB11E60AFFD}" destId="{E8B61580-44E6-40BB-B85E-5DECEC7C5866}" srcOrd="0" destOrd="0" presId="urn:microsoft.com/office/officeart/2005/8/layout/process1"/>
    <dgm:cxn modelId="{6C889950-5B89-4802-93FF-BE54A8B96F40}" type="presParOf" srcId="{9AF8C610-7AEE-4737-9B28-0301D65155C7}" destId="{78D92D5B-C65A-45B4-8C83-A517AC64EA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5A7D79-F0AA-4B8E-815B-9DFD4A927FB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D8C307-FA30-46B8-83C8-BCE26585C603}">
      <dgm:prSet phldrT="[Text]"/>
      <dgm:spPr/>
      <dgm:t>
        <a:bodyPr/>
        <a:lstStyle/>
        <a:p>
          <a:r>
            <a:rPr lang="en-US" dirty="0" smtClean="0"/>
            <a:t>Cost Basis</a:t>
          </a:r>
          <a:endParaRPr lang="en-US" dirty="0"/>
        </a:p>
      </dgm:t>
    </dgm:pt>
    <dgm:pt modelId="{0C5881D4-684B-4B5A-B423-9F4DE3C2F2BB}" type="parTrans" cxnId="{B7852A36-F9F4-4E2C-B6A6-A548997AD7AA}">
      <dgm:prSet/>
      <dgm:spPr/>
      <dgm:t>
        <a:bodyPr/>
        <a:lstStyle/>
        <a:p>
          <a:endParaRPr lang="en-US"/>
        </a:p>
      </dgm:t>
    </dgm:pt>
    <dgm:pt modelId="{1210436B-6067-4065-B820-AC5B1B4B9B19}" type="sibTrans" cxnId="{B7852A36-F9F4-4E2C-B6A6-A548997AD7AA}">
      <dgm:prSet/>
      <dgm:spPr/>
      <dgm:t>
        <a:bodyPr/>
        <a:lstStyle/>
        <a:p>
          <a:endParaRPr lang="en-US"/>
        </a:p>
      </dgm:t>
    </dgm:pt>
    <dgm:pt modelId="{ECEEB702-0930-4EF7-BC39-D77C40EB1D7F}">
      <dgm:prSet phldrT="[Text]"/>
      <dgm:spPr/>
      <dgm:t>
        <a:bodyPr/>
        <a:lstStyle/>
        <a:p>
          <a:r>
            <a:rPr lang="en-US" dirty="0" smtClean="0"/>
            <a:t>Assessment Basis</a:t>
          </a:r>
          <a:endParaRPr lang="en-US" dirty="0"/>
        </a:p>
      </dgm:t>
    </dgm:pt>
    <dgm:pt modelId="{DD359714-9464-4F4A-9CB9-5B359D61DACA}" type="parTrans" cxnId="{19F5106C-A358-4790-AF62-8B660CB68B13}">
      <dgm:prSet/>
      <dgm:spPr/>
      <dgm:t>
        <a:bodyPr/>
        <a:lstStyle/>
        <a:p>
          <a:endParaRPr lang="en-US"/>
        </a:p>
      </dgm:t>
    </dgm:pt>
    <dgm:pt modelId="{80E510E1-C39D-44E7-BEBC-E87C812170BE}" type="sibTrans" cxnId="{19F5106C-A358-4790-AF62-8B660CB68B13}">
      <dgm:prSet/>
      <dgm:spPr/>
      <dgm:t>
        <a:bodyPr/>
        <a:lstStyle/>
        <a:p>
          <a:endParaRPr lang="en-US"/>
        </a:p>
      </dgm:t>
    </dgm:pt>
    <dgm:pt modelId="{A38DD022-0D91-428D-B50C-533C4C30E2F1}">
      <dgm:prSet/>
      <dgm:spPr/>
      <dgm:t>
        <a:bodyPr/>
        <a:lstStyle/>
        <a:p>
          <a:r>
            <a:rPr lang="en-US" dirty="0" smtClean="0"/>
            <a:t>Basis for existing system valuation (original </a:t>
          </a:r>
          <a:r>
            <a:rPr lang="en-US" dirty="0" smtClean="0"/>
            <a:t>cost, replacement cost, </a:t>
          </a:r>
          <a:r>
            <a:rPr lang="en-US" i="1" dirty="0" smtClean="0"/>
            <a:t>replacement cost less depreciation</a:t>
          </a:r>
          <a:r>
            <a:rPr lang="en-US" dirty="0" smtClean="0"/>
            <a:t>)</a:t>
          </a:r>
          <a:endParaRPr lang="en-US" dirty="0"/>
        </a:p>
      </dgm:t>
    </dgm:pt>
    <dgm:pt modelId="{44F28315-0605-49A7-92F4-1B8A966E9D27}" type="parTrans" cxnId="{256E284C-FA66-4B5E-B622-5F9672EE6A48}">
      <dgm:prSet/>
      <dgm:spPr/>
      <dgm:t>
        <a:bodyPr/>
        <a:lstStyle/>
        <a:p>
          <a:endParaRPr lang="en-US"/>
        </a:p>
      </dgm:t>
    </dgm:pt>
    <dgm:pt modelId="{EA77247B-248E-4B31-B0B3-719C8A5C19BC}" type="sibTrans" cxnId="{256E284C-FA66-4B5E-B622-5F9672EE6A48}">
      <dgm:prSet/>
      <dgm:spPr/>
      <dgm:t>
        <a:bodyPr/>
        <a:lstStyle/>
        <a:p>
          <a:endParaRPr lang="en-US"/>
        </a:p>
      </dgm:t>
    </dgm:pt>
    <dgm:pt modelId="{D71EE9A3-BB2D-4322-884B-C5E6CD7B778A}">
      <dgm:prSet/>
      <dgm:spPr/>
      <dgm:t>
        <a:bodyPr/>
        <a:lstStyle/>
        <a:p>
          <a:r>
            <a:rPr lang="en-US" dirty="0" smtClean="0"/>
            <a:t>Planning horizon for future improvements (5, 10, 20 years)</a:t>
          </a:r>
          <a:endParaRPr lang="en-US" dirty="0"/>
        </a:p>
      </dgm:t>
    </dgm:pt>
    <dgm:pt modelId="{12BD38BB-F509-4B24-A6D7-DDA18088E473}" type="parTrans" cxnId="{E12DAC4D-C93D-4935-8EBC-A4E822EC3250}">
      <dgm:prSet/>
      <dgm:spPr/>
      <dgm:t>
        <a:bodyPr/>
        <a:lstStyle/>
        <a:p>
          <a:endParaRPr lang="en-US"/>
        </a:p>
      </dgm:t>
    </dgm:pt>
    <dgm:pt modelId="{68A13866-6E8B-41E2-80B6-4CAD8D5B3D06}" type="sibTrans" cxnId="{E12DAC4D-C93D-4935-8EBC-A4E822EC3250}">
      <dgm:prSet/>
      <dgm:spPr/>
      <dgm:t>
        <a:bodyPr/>
        <a:lstStyle/>
        <a:p>
          <a:endParaRPr lang="en-US"/>
        </a:p>
      </dgm:t>
    </dgm:pt>
    <dgm:pt modelId="{330A2076-30CB-4D2A-8572-C0AFD581AB23}">
      <dgm:prSet/>
      <dgm:spPr/>
      <dgm:t>
        <a:bodyPr/>
        <a:lstStyle/>
        <a:p>
          <a:r>
            <a:rPr lang="en-US" dirty="0" smtClean="0"/>
            <a:t>Parks: residential only or include commercial</a:t>
          </a:r>
          <a:endParaRPr lang="en-US" dirty="0"/>
        </a:p>
      </dgm:t>
    </dgm:pt>
    <dgm:pt modelId="{BF346438-838E-49BC-8DF2-91B95234C199}" type="parTrans" cxnId="{DCF6C575-02B8-405E-B955-2ED047E931F4}">
      <dgm:prSet/>
      <dgm:spPr/>
      <dgm:t>
        <a:bodyPr/>
        <a:lstStyle/>
        <a:p>
          <a:endParaRPr lang="en-US"/>
        </a:p>
      </dgm:t>
    </dgm:pt>
    <dgm:pt modelId="{D0413100-B5B8-4723-83C3-1D25B4B4D9E8}" type="sibTrans" cxnId="{DCF6C575-02B8-405E-B955-2ED047E931F4}">
      <dgm:prSet/>
      <dgm:spPr/>
      <dgm:t>
        <a:bodyPr/>
        <a:lstStyle/>
        <a:p>
          <a:endParaRPr lang="en-US"/>
        </a:p>
      </dgm:t>
    </dgm:pt>
    <dgm:pt modelId="{41A8761D-5F5F-4D60-990E-B5383FD9E37A}">
      <dgm:prSet/>
      <dgm:spPr/>
      <dgm:t>
        <a:bodyPr/>
        <a:lstStyle/>
        <a:p>
          <a:r>
            <a:rPr lang="en-US" dirty="0" smtClean="0"/>
            <a:t>Transportation: peak or average weekday trips</a:t>
          </a:r>
          <a:endParaRPr lang="en-US" dirty="0"/>
        </a:p>
      </dgm:t>
    </dgm:pt>
    <dgm:pt modelId="{8C746CB9-DA73-4B77-8C3A-C06AF4AF4386}" type="parTrans" cxnId="{A6D469CE-C9D1-4FB4-B50D-0AF1337A492A}">
      <dgm:prSet/>
      <dgm:spPr/>
      <dgm:t>
        <a:bodyPr/>
        <a:lstStyle/>
        <a:p>
          <a:endParaRPr lang="en-US"/>
        </a:p>
      </dgm:t>
    </dgm:pt>
    <dgm:pt modelId="{30C156B2-07FD-4F02-A5E2-49FBE6F0CB16}" type="sibTrans" cxnId="{A6D469CE-C9D1-4FB4-B50D-0AF1337A492A}">
      <dgm:prSet/>
      <dgm:spPr/>
      <dgm:t>
        <a:bodyPr/>
        <a:lstStyle/>
        <a:p>
          <a:endParaRPr lang="en-US"/>
        </a:p>
      </dgm:t>
    </dgm:pt>
    <dgm:pt modelId="{1281C18B-C165-48F4-AD46-ECCFD2A9D1C8}">
      <dgm:prSet/>
      <dgm:spPr/>
      <dgm:t>
        <a:bodyPr/>
        <a:lstStyle/>
        <a:p>
          <a:r>
            <a:rPr lang="en-US" dirty="0" smtClean="0"/>
            <a:t>Stormwater: credits for on-site detention</a:t>
          </a:r>
          <a:endParaRPr lang="en-US" dirty="0"/>
        </a:p>
      </dgm:t>
    </dgm:pt>
    <dgm:pt modelId="{9A9369C7-783A-4ABF-B61C-0318DBEB8264}" type="parTrans" cxnId="{AAB8F522-C4E9-4641-BF04-BFE38EA03827}">
      <dgm:prSet/>
      <dgm:spPr/>
      <dgm:t>
        <a:bodyPr/>
        <a:lstStyle/>
        <a:p>
          <a:endParaRPr lang="en-US"/>
        </a:p>
      </dgm:t>
    </dgm:pt>
    <dgm:pt modelId="{2732701A-7F14-4985-851C-C5360417593E}" type="sibTrans" cxnId="{AAB8F522-C4E9-4641-BF04-BFE38EA03827}">
      <dgm:prSet/>
      <dgm:spPr/>
      <dgm:t>
        <a:bodyPr/>
        <a:lstStyle/>
        <a:p>
          <a:endParaRPr lang="en-US"/>
        </a:p>
      </dgm:t>
    </dgm:pt>
    <dgm:pt modelId="{857351DB-09AC-46DB-8FE6-655CFCF2D4D6}" type="pres">
      <dgm:prSet presAssocID="{D65A7D79-F0AA-4B8E-815B-9DFD4A927F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651292-BAE9-4658-BBAC-1704ADA2EC66}" type="pres">
      <dgm:prSet presAssocID="{15D8C307-FA30-46B8-83C8-BCE26585C603}" presName="parentLin" presStyleCnt="0"/>
      <dgm:spPr/>
    </dgm:pt>
    <dgm:pt modelId="{32F92C3D-9ACB-4FE0-AC71-7D093D16C76B}" type="pres">
      <dgm:prSet presAssocID="{15D8C307-FA30-46B8-83C8-BCE26585C603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E6D918AE-3DA0-4417-9FA3-B2270B37999F}" type="pres">
      <dgm:prSet presAssocID="{15D8C307-FA30-46B8-83C8-BCE26585C60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4DC21B-99EF-4369-86FB-CC5C957A761E}" type="pres">
      <dgm:prSet presAssocID="{15D8C307-FA30-46B8-83C8-BCE26585C603}" presName="negativeSpace" presStyleCnt="0"/>
      <dgm:spPr/>
    </dgm:pt>
    <dgm:pt modelId="{5B0ED8C3-5F16-41F9-9EC2-292F6A757D92}" type="pres">
      <dgm:prSet presAssocID="{15D8C307-FA30-46B8-83C8-BCE26585C603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53803-D15D-4C98-A91A-86E2C240F0BC}" type="pres">
      <dgm:prSet presAssocID="{1210436B-6067-4065-B820-AC5B1B4B9B19}" presName="spaceBetweenRectangles" presStyleCnt="0"/>
      <dgm:spPr/>
    </dgm:pt>
    <dgm:pt modelId="{BBF51CC1-4BDC-4DD7-BB81-A4BA4B95F619}" type="pres">
      <dgm:prSet presAssocID="{ECEEB702-0930-4EF7-BC39-D77C40EB1D7F}" presName="parentLin" presStyleCnt="0"/>
      <dgm:spPr/>
    </dgm:pt>
    <dgm:pt modelId="{8E634809-14F5-4614-9FE8-44F2B26F26D5}" type="pres">
      <dgm:prSet presAssocID="{ECEEB702-0930-4EF7-BC39-D77C40EB1D7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D59C91E-47BD-49A1-BE74-9DBF051ADE73}" type="pres">
      <dgm:prSet presAssocID="{ECEEB702-0930-4EF7-BC39-D77C40EB1D7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CD642-59B5-4A13-B437-CE304896942C}" type="pres">
      <dgm:prSet presAssocID="{ECEEB702-0930-4EF7-BC39-D77C40EB1D7F}" presName="negativeSpace" presStyleCnt="0"/>
      <dgm:spPr/>
    </dgm:pt>
    <dgm:pt modelId="{415EBFED-7BCA-4741-BD83-5DDE6F3D2EF0}" type="pres">
      <dgm:prSet presAssocID="{ECEEB702-0930-4EF7-BC39-D77C40EB1D7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9FBAF3-0C39-4B99-AE54-061BB0502E80}" type="presOf" srcId="{ECEEB702-0930-4EF7-BC39-D77C40EB1D7F}" destId="{8E634809-14F5-4614-9FE8-44F2B26F26D5}" srcOrd="0" destOrd="0" presId="urn:microsoft.com/office/officeart/2005/8/layout/list1"/>
    <dgm:cxn modelId="{E12DAC4D-C93D-4935-8EBC-A4E822EC3250}" srcId="{15D8C307-FA30-46B8-83C8-BCE26585C603}" destId="{D71EE9A3-BB2D-4322-884B-C5E6CD7B778A}" srcOrd="1" destOrd="0" parTransId="{12BD38BB-F509-4B24-A6D7-DDA18088E473}" sibTransId="{68A13866-6E8B-41E2-80B6-4CAD8D5B3D06}"/>
    <dgm:cxn modelId="{B246B58B-F86D-48B9-AF7C-D095CA8C1DD5}" type="presOf" srcId="{A38DD022-0D91-428D-B50C-533C4C30E2F1}" destId="{5B0ED8C3-5F16-41F9-9EC2-292F6A757D92}" srcOrd="0" destOrd="0" presId="urn:microsoft.com/office/officeart/2005/8/layout/list1"/>
    <dgm:cxn modelId="{256E284C-FA66-4B5E-B622-5F9672EE6A48}" srcId="{15D8C307-FA30-46B8-83C8-BCE26585C603}" destId="{A38DD022-0D91-428D-B50C-533C4C30E2F1}" srcOrd="0" destOrd="0" parTransId="{44F28315-0605-49A7-92F4-1B8A966E9D27}" sibTransId="{EA77247B-248E-4B31-B0B3-719C8A5C19BC}"/>
    <dgm:cxn modelId="{6B6847A9-8491-4C30-95B9-7F6EDAA21D8E}" type="presOf" srcId="{ECEEB702-0930-4EF7-BC39-D77C40EB1D7F}" destId="{5D59C91E-47BD-49A1-BE74-9DBF051ADE73}" srcOrd="1" destOrd="0" presId="urn:microsoft.com/office/officeart/2005/8/layout/list1"/>
    <dgm:cxn modelId="{FF6BCB0E-421A-4758-990D-76601BADA3FE}" type="presOf" srcId="{15D8C307-FA30-46B8-83C8-BCE26585C603}" destId="{32F92C3D-9ACB-4FE0-AC71-7D093D16C76B}" srcOrd="0" destOrd="0" presId="urn:microsoft.com/office/officeart/2005/8/layout/list1"/>
    <dgm:cxn modelId="{DCF6C575-02B8-405E-B955-2ED047E931F4}" srcId="{ECEEB702-0930-4EF7-BC39-D77C40EB1D7F}" destId="{330A2076-30CB-4D2A-8572-C0AFD581AB23}" srcOrd="0" destOrd="0" parTransId="{BF346438-838E-49BC-8DF2-91B95234C199}" sibTransId="{D0413100-B5B8-4723-83C3-1D25B4B4D9E8}"/>
    <dgm:cxn modelId="{B7852A36-F9F4-4E2C-B6A6-A548997AD7AA}" srcId="{D65A7D79-F0AA-4B8E-815B-9DFD4A927FB5}" destId="{15D8C307-FA30-46B8-83C8-BCE26585C603}" srcOrd="0" destOrd="0" parTransId="{0C5881D4-684B-4B5A-B423-9F4DE3C2F2BB}" sibTransId="{1210436B-6067-4065-B820-AC5B1B4B9B19}"/>
    <dgm:cxn modelId="{C3F4B571-31F6-4564-89C2-4EDE8DE5EC72}" type="presOf" srcId="{330A2076-30CB-4D2A-8572-C0AFD581AB23}" destId="{415EBFED-7BCA-4741-BD83-5DDE6F3D2EF0}" srcOrd="0" destOrd="0" presId="urn:microsoft.com/office/officeart/2005/8/layout/list1"/>
    <dgm:cxn modelId="{51F37066-EF4F-4FB6-B499-FCD647A5049F}" type="presOf" srcId="{D71EE9A3-BB2D-4322-884B-C5E6CD7B778A}" destId="{5B0ED8C3-5F16-41F9-9EC2-292F6A757D92}" srcOrd="0" destOrd="1" presId="urn:microsoft.com/office/officeart/2005/8/layout/list1"/>
    <dgm:cxn modelId="{E5CC3EB6-00FF-4367-82EB-A09C5A653AC8}" type="presOf" srcId="{15D8C307-FA30-46B8-83C8-BCE26585C603}" destId="{E6D918AE-3DA0-4417-9FA3-B2270B37999F}" srcOrd="1" destOrd="0" presId="urn:microsoft.com/office/officeart/2005/8/layout/list1"/>
    <dgm:cxn modelId="{0DF96823-D89E-4253-B23F-534670EDE104}" type="presOf" srcId="{1281C18B-C165-48F4-AD46-ECCFD2A9D1C8}" destId="{415EBFED-7BCA-4741-BD83-5DDE6F3D2EF0}" srcOrd="0" destOrd="2" presId="urn:microsoft.com/office/officeart/2005/8/layout/list1"/>
    <dgm:cxn modelId="{A6D469CE-C9D1-4FB4-B50D-0AF1337A492A}" srcId="{ECEEB702-0930-4EF7-BC39-D77C40EB1D7F}" destId="{41A8761D-5F5F-4D60-990E-B5383FD9E37A}" srcOrd="1" destOrd="0" parTransId="{8C746CB9-DA73-4B77-8C3A-C06AF4AF4386}" sibTransId="{30C156B2-07FD-4F02-A5E2-49FBE6F0CB16}"/>
    <dgm:cxn modelId="{05FC97E3-AABF-4B0F-AAEE-9AAB95F1E61C}" type="presOf" srcId="{D65A7D79-F0AA-4B8E-815B-9DFD4A927FB5}" destId="{857351DB-09AC-46DB-8FE6-655CFCF2D4D6}" srcOrd="0" destOrd="0" presId="urn:microsoft.com/office/officeart/2005/8/layout/list1"/>
    <dgm:cxn modelId="{AAB8F522-C4E9-4641-BF04-BFE38EA03827}" srcId="{ECEEB702-0930-4EF7-BC39-D77C40EB1D7F}" destId="{1281C18B-C165-48F4-AD46-ECCFD2A9D1C8}" srcOrd="2" destOrd="0" parTransId="{9A9369C7-783A-4ABF-B61C-0318DBEB8264}" sibTransId="{2732701A-7F14-4985-851C-C5360417593E}"/>
    <dgm:cxn modelId="{19F5106C-A358-4790-AF62-8B660CB68B13}" srcId="{D65A7D79-F0AA-4B8E-815B-9DFD4A927FB5}" destId="{ECEEB702-0930-4EF7-BC39-D77C40EB1D7F}" srcOrd="1" destOrd="0" parTransId="{DD359714-9464-4F4A-9CB9-5B359D61DACA}" sibTransId="{80E510E1-C39D-44E7-BEBC-E87C812170BE}"/>
    <dgm:cxn modelId="{5AEC21E4-8966-4335-8048-A884DCD19C0F}" type="presOf" srcId="{41A8761D-5F5F-4D60-990E-B5383FD9E37A}" destId="{415EBFED-7BCA-4741-BD83-5DDE6F3D2EF0}" srcOrd="0" destOrd="1" presId="urn:microsoft.com/office/officeart/2005/8/layout/list1"/>
    <dgm:cxn modelId="{1E73F9AF-0871-473A-9720-3EA2388F7263}" type="presParOf" srcId="{857351DB-09AC-46DB-8FE6-655CFCF2D4D6}" destId="{47651292-BAE9-4658-BBAC-1704ADA2EC66}" srcOrd="0" destOrd="0" presId="urn:microsoft.com/office/officeart/2005/8/layout/list1"/>
    <dgm:cxn modelId="{7AB87012-461E-4B15-9946-EF9A5A74E118}" type="presParOf" srcId="{47651292-BAE9-4658-BBAC-1704ADA2EC66}" destId="{32F92C3D-9ACB-4FE0-AC71-7D093D16C76B}" srcOrd="0" destOrd="0" presId="urn:microsoft.com/office/officeart/2005/8/layout/list1"/>
    <dgm:cxn modelId="{996AA7D0-80C9-4EE5-BE87-E4D30E3850BE}" type="presParOf" srcId="{47651292-BAE9-4658-BBAC-1704ADA2EC66}" destId="{E6D918AE-3DA0-4417-9FA3-B2270B37999F}" srcOrd="1" destOrd="0" presId="urn:microsoft.com/office/officeart/2005/8/layout/list1"/>
    <dgm:cxn modelId="{D9A622DD-5C7D-4FCC-A649-00E6EECFFCA7}" type="presParOf" srcId="{857351DB-09AC-46DB-8FE6-655CFCF2D4D6}" destId="{154DC21B-99EF-4369-86FB-CC5C957A761E}" srcOrd="1" destOrd="0" presId="urn:microsoft.com/office/officeart/2005/8/layout/list1"/>
    <dgm:cxn modelId="{7567497E-8026-46F0-81D7-9910D5C7802C}" type="presParOf" srcId="{857351DB-09AC-46DB-8FE6-655CFCF2D4D6}" destId="{5B0ED8C3-5F16-41F9-9EC2-292F6A757D92}" srcOrd="2" destOrd="0" presId="urn:microsoft.com/office/officeart/2005/8/layout/list1"/>
    <dgm:cxn modelId="{3ED5AE3F-10A4-4D80-8320-8F8AF685A528}" type="presParOf" srcId="{857351DB-09AC-46DB-8FE6-655CFCF2D4D6}" destId="{39453803-D15D-4C98-A91A-86E2C240F0BC}" srcOrd="3" destOrd="0" presId="urn:microsoft.com/office/officeart/2005/8/layout/list1"/>
    <dgm:cxn modelId="{BDFBA6A5-5DFB-4904-BDEF-C228CA679F85}" type="presParOf" srcId="{857351DB-09AC-46DB-8FE6-655CFCF2D4D6}" destId="{BBF51CC1-4BDC-4DD7-BB81-A4BA4B95F619}" srcOrd="4" destOrd="0" presId="urn:microsoft.com/office/officeart/2005/8/layout/list1"/>
    <dgm:cxn modelId="{71021769-54B9-451F-931C-DDC160806C5E}" type="presParOf" srcId="{BBF51CC1-4BDC-4DD7-BB81-A4BA4B95F619}" destId="{8E634809-14F5-4614-9FE8-44F2B26F26D5}" srcOrd="0" destOrd="0" presId="urn:microsoft.com/office/officeart/2005/8/layout/list1"/>
    <dgm:cxn modelId="{C19C8D08-AEEA-46B6-B400-B45792C2AE78}" type="presParOf" srcId="{BBF51CC1-4BDC-4DD7-BB81-A4BA4B95F619}" destId="{5D59C91E-47BD-49A1-BE74-9DBF051ADE73}" srcOrd="1" destOrd="0" presId="urn:microsoft.com/office/officeart/2005/8/layout/list1"/>
    <dgm:cxn modelId="{3C6567EA-403A-4EC4-992E-786CB01C85A9}" type="presParOf" srcId="{857351DB-09AC-46DB-8FE6-655CFCF2D4D6}" destId="{29CCD642-59B5-4A13-B437-CE304896942C}" srcOrd="5" destOrd="0" presId="urn:microsoft.com/office/officeart/2005/8/layout/list1"/>
    <dgm:cxn modelId="{0EEBD313-3D03-4F40-A4DB-AB1ED6E18EA0}" type="presParOf" srcId="{857351DB-09AC-46DB-8FE6-655CFCF2D4D6}" destId="{415EBFED-7BCA-4741-BD83-5DDE6F3D2EF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5A7D79-F0AA-4B8E-815B-9DFD4A927FB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D8C307-FA30-46B8-83C8-BCE26585C603}">
      <dgm:prSet phldrT="[Text]"/>
      <dgm:spPr/>
      <dgm:t>
        <a:bodyPr/>
        <a:lstStyle/>
        <a:p>
          <a:r>
            <a:rPr lang="en-US" dirty="0" smtClean="0"/>
            <a:t>Exemptions and Discounts</a:t>
          </a:r>
          <a:endParaRPr lang="en-US" dirty="0"/>
        </a:p>
      </dgm:t>
    </dgm:pt>
    <dgm:pt modelId="{0C5881D4-684B-4B5A-B423-9F4DE3C2F2BB}" type="parTrans" cxnId="{B7852A36-F9F4-4E2C-B6A6-A548997AD7AA}">
      <dgm:prSet/>
      <dgm:spPr/>
      <dgm:t>
        <a:bodyPr/>
        <a:lstStyle/>
        <a:p>
          <a:endParaRPr lang="en-US"/>
        </a:p>
      </dgm:t>
    </dgm:pt>
    <dgm:pt modelId="{1210436B-6067-4065-B820-AC5B1B4B9B19}" type="sibTrans" cxnId="{B7852A36-F9F4-4E2C-B6A6-A548997AD7AA}">
      <dgm:prSet/>
      <dgm:spPr/>
      <dgm:t>
        <a:bodyPr/>
        <a:lstStyle/>
        <a:p>
          <a:endParaRPr lang="en-US"/>
        </a:p>
      </dgm:t>
    </dgm:pt>
    <dgm:pt modelId="{ECEEB702-0930-4EF7-BC39-D77C40EB1D7F}">
      <dgm:prSet phldrT="[Text]"/>
      <dgm:spPr/>
      <dgm:t>
        <a:bodyPr/>
        <a:lstStyle/>
        <a:p>
          <a:r>
            <a:rPr lang="en-US" dirty="0" smtClean="0"/>
            <a:t>Developer Credits for Construction of Improvements</a:t>
          </a:r>
          <a:endParaRPr lang="en-US" dirty="0"/>
        </a:p>
      </dgm:t>
    </dgm:pt>
    <dgm:pt modelId="{DD359714-9464-4F4A-9CB9-5B359D61DACA}" type="parTrans" cxnId="{19F5106C-A358-4790-AF62-8B660CB68B13}">
      <dgm:prSet/>
      <dgm:spPr/>
      <dgm:t>
        <a:bodyPr/>
        <a:lstStyle/>
        <a:p>
          <a:endParaRPr lang="en-US"/>
        </a:p>
      </dgm:t>
    </dgm:pt>
    <dgm:pt modelId="{80E510E1-C39D-44E7-BEBC-E87C812170BE}" type="sibTrans" cxnId="{19F5106C-A358-4790-AF62-8B660CB68B13}">
      <dgm:prSet/>
      <dgm:spPr/>
      <dgm:t>
        <a:bodyPr/>
        <a:lstStyle/>
        <a:p>
          <a:endParaRPr lang="en-US"/>
        </a:p>
      </dgm:t>
    </dgm:pt>
    <dgm:pt modelId="{A38DD022-0D91-428D-B50C-533C4C30E2F1}">
      <dgm:prSet/>
      <dgm:spPr/>
      <dgm:t>
        <a:bodyPr/>
        <a:lstStyle/>
        <a:p>
          <a:r>
            <a:rPr lang="en-US" dirty="0" smtClean="0"/>
            <a:t>Affordable housing exemptions (amount, cap, eligibility)</a:t>
          </a:r>
          <a:endParaRPr lang="en-US" dirty="0"/>
        </a:p>
      </dgm:t>
    </dgm:pt>
    <dgm:pt modelId="{44F28315-0605-49A7-92F4-1B8A966E9D27}" type="parTrans" cxnId="{256E284C-FA66-4B5E-B622-5F9672EE6A48}">
      <dgm:prSet/>
      <dgm:spPr/>
      <dgm:t>
        <a:bodyPr/>
        <a:lstStyle/>
        <a:p>
          <a:endParaRPr lang="en-US"/>
        </a:p>
      </dgm:t>
    </dgm:pt>
    <dgm:pt modelId="{EA77247B-248E-4B31-B0B3-719C8A5C19BC}" type="sibTrans" cxnId="{256E284C-FA66-4B5E-B622-5F9672EE6A48}">
      <dgm:prSet/>
      <dgm:spPr/>
      <dgm:t>
        <a:bodyPr/>
        <a:lstStyle/>
        <a:p>
          <a:endParaRPr lang="en-US"/>
        </a:p>
      </dgm:t>
    </dgm:pt>
    <dgm:pt modelId="{330A2076-30CB-4D2A-8572-C0AFD581AB23}">
      <dgm:prSet/>
      <dgm:spPr/>
      <dgm:t>
        <a:bodyPr/>
        <a:lstStyle/>
        <a:p>
          <a:r>
            <a:rPr lang="en-US" dirty="0" smtClean="0"/>
            <a:t>Value of credit (improvement fee vs. total fee)</a:t>
          </a:r>
          <a:endParaRPr lang="en-US" dirty="0"/>
        </a:p>
      </dgm:t>
    </dgm:pt>
    <dgm:pt modelId="{BF346438-838E-49BC-8DF2-91B95234C199}" type="parTrans" cxnId="{DCF6C575-02B8-405E-B955-2ED047E931F4}">
      <dgm:prSet/>
      <dgm:spPr/>
      <dgm:t>
        <a:bodyPr/>
        <a:lstStyle/>
        <a:p>
          <a:endParaRPr lang="en-US"/>
        </a:p>
      </dgm:t>
    </dgm:pt>
    <dgm:pt modelId="{D0413100-B5B8-4723-83C3-1D25B4B4D9E8}" type="sibTrans" cxnId="{DCF6C575-02B8-405E-B955-2ED047E931F4}">
      <dgm:prSet/>
      <dgm:spPr/>
      <dgm:t>
        <a:bodyPr/>
        <a:lstStyle/>
        <a:p>
          <a:endParaRPr lang="en-US"/>
        </a:p>
      </dgm:t>
    </dgm:pt>
    <dgm:pt modelId="{1281C18B-C165-48F4-AD46-ECCFD2A9D1C8}">
      <dgm:prSet/>
      <dgm:spPr/>
      <dgm:t>
        <a:bodyPr/>
        <a:lstStyle/>
        <a:p>
          <a:r>
            <a:rPr lang="en-US" dirty="0" smtClean="0"/>
            <a:t>Transferability</a:t>
          </a:r>
          <a:endParaRPr lang="en-US" dirty="0"/>
        </a:p>
      </dgm:t>
    </dgm:pt>
    <dgm:pt modelId="{9A9369C7-783A-4ABF-B61C-0318DBEB8264}" type="parTrans" cxnId="{AAB8F522-C4E9-4641-BF04-BFE38EA03827}">
      <dgm:prSet/>
      <dgm:spPr/>
      <dgm:t>
        <a:bodyPr/>
        <a:lstStyle/>
        <a:p>
          <a:endParaRPr lang="en-US"/>
        </a:p>
      </dgm:t>
    </dgm:pt>
    <dgm:pt modelId="{2732701A-7F14-4985-851C-C5360417593E}" type="sibTrans" cxnId="{AAB8F522-C4E9-4641-BF04-BFE38EA03827}">
      <dgm:prSet/>
      <dgm:spPr/>
      <dgm:t>
        <a:bodyPr/>
        <a:lstStyle/>
        <a:p>
          <a:endParaRPr lang="en-US"/>
        </a:p>
      </dgm:t>
    </dgm:pt>
    <dgm:pt modelId="{20AC6A5B-A316-4E91-8382-CB5DECF817DE}">
      <dgm:prSet/>
      <dgm:spPr/>
      <dgm:t>
        <a:bodyPr/>
        <a:lstStyle/>
        <a:p>
          <a:r>
            <a:rPr lang="en-US" dirty="0" smtClean="0"/>
            <a:t>Fee discounts (phasing in or discounting from maximum allowable) </a:t>
          </a:r>
          <a:endParaRPr lang="en-US" dirty="0"/>
        </a:p>
      </dgm:t>
    </dgm:pt>
    <dgm:pt modelId="{491A0A41-3103-475D-8A3A-0A1508760DC7}" type="parTrans" cxnId="{BD2BDEB8-4C9A-4AFB-AAF3-BA78E9E7251B}">
      <dgm:prSet/>
      <dgm:spPr/>
      <dgm:t>
        <a:bodyPr/>
        <a:lstStyle/>
        <a:p>
          <a:endParaRPr lang="en-US"/>
        </a:p>
      </dgm:t>
    </dgm:pt>
    <dgm:pt modelId="{98C33190-E4AD-4742-9553-DE9781E77AC5}" type="sibTrans" cxnId="{BD2BDEB8-4C9A-4AFB-AAF3-BA78E9E7251B}">
      <dgm:prSet/>
      <dgm:spPr/>
      <dgm:t>
        <a:bodyPr/>
        <a:lstStyle/>
        <a:p>
          <a:endParaRPr lang="en-US"/>
        </a:p>
      </dgm:t>
    </dgm:pt>
    <dgm:pt modelId="{857351DB-09AC-46DB-8FE6-655CFCF2D4D6}" type="pres">
      <dgm:prSet presAssocID="{D65A7D79-F0AA-4B8E-815B-9DFD4A927F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651292-BAE9-4658-BBAC-1704ADA2EC66}" type="pres">
      <dgm:prSet presAssocID="{15D8C307-FA30-46B8-83C8-BCE26585C603}" presName="parentLin" presStyleCnt="0"/>
      <dgm:spPr/>
    </dgm:pt>
    <dgm:pt modelId="{32F92C3D-9ACB-4FE0-AC71-7D093D16C76B}" type="pres">
      <dgm:prSet presAssocID="{15D8C307-FA30-46B8-83C8-BCE26585C603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E6D918AE-3DA0-4417-9FA3-B2270B37999F}" type="pres">
      <dgm:prSet presAssocID="{15D8C307-FA30-46B8-83C8-BCE26585C60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4DC21B-99EF-4369-86FB-CC5C957A761E}" type="pres">
      <dgm:prSet presAssocID="{15D8C307-FA30-46B8-83C8-BCE26585C603}" presName="negativeSpace" presStyleCnt="0"/>
      <dgm:spPr/>
    </dgm:pt>
    <dgm:pt modelId="{5B0ED8C3-5F16-41F9-9EC2-292F6A757D92}" type="pres">
      <dgm:prSet presAssocID="{15D8C307-FA30-46B8-83C8-BCE26585C603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53803-D15D-4C98-A91A-86E2C240F0BC}" type="pres">
      <dgm:prSet presAssocID="{1210436B-6067-4065-B820-AC5B1B4B9B19}" presName="spaceBetweenRectangles" presStyleCnt="0"/>
      <dgm:spPr/>
    </dgm:pt>
    <dgm:pt modelId="{BBF51CC1-4BDC-4DD7-BB81-A4BA4B95F619}" type="pres">
      <dgm:prSet presAssocID="{ECEEB702-0930-4EF7-BC39-D77C40EB1D7F}" presName="parentLin" presStyleCnt="0"/>
      <dgm:spPr/>
    </dgm:pt>
    <dgm:pt modelId="{8E634809-14F5-4614-9FE8-44F2B26F26D5}" type="pres">
      <dgm:prSet presAssocID="{ECEEB702-0930-4EF7-BC39-D77C40EB1D7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D59C91E-47BD-49A1-BE74-9DBF051ADE73}" type="pres">
      <dgm:prSet presAssocID="{ECEEB702-0930-4EF7-BC39-D77C40EB1D7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CD642-59B5-4A13-B437-CE304896942C}" type="pres">
      <dgm:prSet presAssocID="{ECEEB702-0930-4EF7-BC39-D77C40EB1D7F}" presName="negativeSpace" presStyleCnt="0"/>
      <dgm:spPr/>
    </dgm:pt>
    <dgm:pt modelId="{415EBFED-7BCA-4741-BD83-5DDE6F3D2EF0}" type="pres">
      <dgm:prSet presAssocID="{ECEEB702-0930-4EF7-BC39-D77C40EB1D7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2D8D2C-1571-42E5-AB63-123361797977}" type="presOf" srcId="{1281C18B-C165-48F4-AD46-ECCFD2A9D1C8}" destId="{415EBFED-7BCA-4741-BD83-5DDE6F3D2EF0}" srcOrd="0" destOrd="1" presId="urn:microsoft.com/office/officeart/2005/8/layout/list1"/>
    <dgm:cxn modelId="{C8B95533-BAAD-4807-A3AE-5775BAF767A9}" type="presOf" srcId="{ECEEB702-0930-4EF7-BC39-D77C40EB1D7F}" destId="{5D59C91E-47BD-49A1-BE74-9DBF051ADE73}" srcOrd="1" destOrd="0" presId="urn:microsoft.com/office/officeart/2005/8/layout/list1"/>
    <dgm:cxn modelId="{256E284C-FA66-4B5E-B622-5F9672EE6A48}" srcId="{15D8C307-FA30-46B8-83C8-BCE26585C603}" destId="{A38DD022-0D91-428D-B50C-533C4C30E2F1}" srcOrd="0" destOrd="0" parTransId="{44F28315-0605-49A7-92F4-1B8A966E9D27}" sibTransId="{EA77247B-248E-4B31-B0B3-719C8A5C19BC}"/>
    <dgm:cxn modelId="{01853D2B-C48E-4D4F-AFCC-F2297EC847D0}" type="presOf" srcId="{D65A7D79-F0AA-4B8E-815B-9DFD4A927FB5}" destId="{857351DB-09AC-46DB-8FE6-655CFCF2D4D6}" srcOrd="0" destOrd="0" presId="urn:microsoft.com/office/officeart/2005/8/layout/list1"/>
    <dgm:cxn modelId="{DCF6C575-02B8-405E-B955-2ED047E931F4}" srcId="{ECEEB702-0930-4EF7-BC39-D77C40EB1D7F}" destId="{330A2076-30CB-4D2A-8572-C0AFD581AB23}" srcOrd="0" destOrd="0" parTransId="{BF346438-838E-49BC-8DF2-91B95234C199}" sibTransId="{D0413100-B5B8-4723-83C3-1D25B4B4D9E8}"/>
    <dgm:cxn modelId="{41226993-DBCC-4B8D-962C-77E7633207EE}" type="presOf" srcId="{A38DD022-0D91-428D-B50C-533C4C30E2F1}" destId="{5B0ED8C3-5F16-41F9-9EC2-292F6A757D92}" srcOrd="0" destOrd="0" presId="urn:microsoft.com/office/officeart/2005/8/layout/list1"/>
    <dgm:cxn modelId="{B7852A36-F9F4-4E2C-B6A6-A548997AD7AA}" srcId="{D65A7D79-F0AA-4B8E-815B-9DFD4A927FB5}" destId="{15D8C307-FA30-46B8-83C8-BCE26585C603}" srcOrd="0" destOrd="0" parTransId="{0C5881D4-684B-4B5A-B423-9F4DE3C2F2BB}" sibTransId="{1210436B-6067-4065-B820-AC5B1B4B9B19}"/>
    <dgm:cxn modelId="{F74F24D6-FF85-4A90-BA88-8DBECAACBE36}" type="presOf" srcId="{ECEEB702-0930-4EF7-BC39-D77C40EB1D7F}" destId="{8E634809-14F5-4614-9FE8-44F2B26F26D5}" srcOrd="0" destOrd="0" presId="urn:microsoft.com/office/officeart/2005/8/layout/list1"/>
    <dgm:cxn modelId="{DECA69DE-E109-45C6-8B40-D087108C4DF5}" type="presOf" srcId="{15D8C307-FA30-46B8-83C8-BCE26585C603}" destId="{32F92C3D-9ACB-4FE0-AC71-7D093D16C76B}" srcOrd="0" destOrd="0" presId="urn:microsoft.com/office/officeart/2005/8/layout/list1"/>
    <dgm:cxn modelId="{BD2BDEB8-4C9A-4AFB-AAF3-BA78E9E7251B}" srcId="{15D8C307-FA30-46B8-83C8-BCE26585C603}" destId="{20AC6A5B-A316-4E91-8382-CB5DECF817DE}" srcOrd="1" destOrd="0" parTransId="{491A0A41-3103-475D-8A3A-0A1508760DC7}" sibTransId="{98C33190-E4AD-4742-9553-DE9781E77AC5}"/>
    <dgm:cxn modelId="{45299C04-644E-437D-8A96-A849EA883053}" type="presOf" srcId="{330A2076-30CB-4D2A-8572-C0AFD581AB23}" destId="{415EBFED-7BCA-4741-BD83-5DDE6F3D2EF0}" srcOrd="0" destOrd="0" presId="urn:microsoft.com/office/officeart/2005/8/layout/list1"/>
    <dgm:cxn modelId="{AAB8F522-C4E9-4641-BF04-BFE38EA03827}" srcId="{ECEEB702-0930-4EF7-BC39-D77C40EB1D7F}" destId="{1281C18B-C165-48F4-AD46-ECCFD2A9D1C8}" srcOrd="1" destOrd="0" parTransId="{9A9369C7-783A-4ABF-B61C-0318DBEB8264}" sibTransId="{2732701A-7F14-4985-851C-C5360417593E}"/>
    <dgm:cxn modelId="{19F5106C-A358-4790-AF62-8B660CB68B13}" srcId="{D65A7D79-F0AA-4B8E-815B-9DFD4A927FB5}" destId="{ECEEB702-0930-4EF7-BC39-D77C40EB1D7F}" srcOrd="1" destOrd="0" parTransId="{DD359714-9464-4F4A-9CB9-5B359D61DACA}" sibTransId="{80E510E1-C39D-44E7-BEBC-E87C812170BE}"/>
    <dgm:cxn modelId="{09373782-12A6-42E3-A6EA-E7610E6192FC}" type="presOf" srcId="{20AC6A5B-A316-4E91-8382-CB5DECF817DE}" destId="{5B0ED8C3-5F16-41F9-9EC2-292F6A757D92}" srcOrd="0" destOrd="1" presId="urn:microsoft.com/office/officeart/2005/8/layout/list1"/>
    <dgm:cxn modelId="{B698755A-093A-483B-B68C-EB4BFC07EDC2}" type="presOf" srcId="{15D8C307-FA30-46B8-83C8-BCE26585C603}" destId="{E6D918AE-3DA0-4417-9FA3-B2270B37999F}" srcOrd="1" destOrd="0" presId="urn:microsoft.com/office/officeart/2005/8/layout/list1"/>
    <dgm:cxn modelId="{50498AD3-AD92-45FD-8465-BD4967362F5A}" type="presParOf" srcId="{857351DB-09AC-46DB-8FE6-655CFCF2D4D6}" destId="{47651292-BAE9-4658-BBAC-1704ADA2EC66}" srcOrd="0" destOrd="0" presId="urn:microsoft.com/office/officeart/2005/8/layout/list1"/>
    <dgm:cxn modelId="{1AE0D083-0B68-4B75-9C9D-ED3050C34691}" type="presParOf" srcId="{47651292-BAE9-4658-BBAC-1704ADA2EC66}" destId="{32F92C3D-9ACB-4FE0-AC71-7D093D16C76B}" srcOrd="0" destOrd="0" presId="urn:microsoft.com/office/officeart/2005/8/layout/list1"/>
    <dgm:cxn modelId="{E143C623-898B-4680-88B3-D9FC28EDCA38}" type="presParOf" srcId="{47651292-BAE9-4658-BBAC-1704ADA2EC66}" destId="{E6D918AE-3DA0-4417-9FA3-B2270B37999F}" srcOrd="1" destOrd="0" presId="urn:microsoft.com/office/officeart/2005/8/layout/list1"/>
    <dgm:cxn modelId="{6EBECFA1-DD18-4736-BEC4-19FE04908801}" type="presParOf" srcId="{857351DB-09AC-46DB-8FE6-655CFCF2D4D6}" destId="{154DC21B-99EF-4369-86FB-CC5C957A761E}" srcOrd="1" destOrd="0" presId="urn:microsoft.com/office/officeart/2005/8/layout/list1"/>
    <dgm:cxn modelId="{B9B9212B-C488-4D38-8C2C-721F760BFC09}" type="presParOf" srcId="{857351DB-09AC-46DB-8FE6-655CFCF2D4D6}" destId="{5B0ED8C3-5F16-41F9-9EC2-292F6A757D92}" srcOrd="2" destOrd="0" presId="urn:microsoft.com/office/officeart/2005/8/layout/list1"/>
    <dgm:cxn modelId="{F055320B-148B-4847-A89B-DB472DAB61EF}" type="presParOf" srcId="{857351DB-09AC-46DB-8FE6-655CFCF2D4D6}" destId="{39453803-D15D-4C98-A91A-86E2C240F0BC}" srcOrd="3" destOrd="0" presId="urn:microsoft.com/office/officeart/2005/8/layout/list1"/>
    <dgm:cxn modelId="{52172655-C69B-4E8C-8D11-5D5C24FDFEB0}" type="presParOf" srcId="{857351DB-09AC-46DB-8FE6-655CFCF2D4D6}" destId="{BBF51CC1-4BDC-4DD7-BB81-A4BA4B95F619}" srcOrd="4" destOrd="0" presId="urn:microsoft.com/office/officeart/2005/8/layout/list1"/>
    <dgm:cxn modelId="{ECF526FF-BC01-49A2-9BE2-460C597BE7DC}" type="presParOf" srcId="{BBF51CC1-4BDC-4DD7-BB81-A4BA4B95F619}" destId="{8E634809-14F5-4614-9FE8-44F2B26F26D5}" srcOrd="0" destOrd="0" presId="urn:microsoft.com/office/officeart/2005/8/layout/list1"/>
    <dgm:cxn modelId="{9358C72A-DA69-43C3-9A38-F7AF9E5061BC}" type="presParOf" srcId="{BBF51CC1-4BDC-4DD7-BB81-A4BA4B95F619}" destId="{5D59C91E-47BD-49A1-BE74-9DBF051ADE73}" srcOrd="1" destOrd="0" presId="urn:microsoft.com/office/officeart/2005/8/layout/list1"/>
    <dgm:cxn modelId="{51B278A3-A946-4AAC-B32A-95F861DF3449}" type="presParOf" srcId="{857351DB-09AC-46DB-8FE6-655CFCF2D4D6}" destId="{29CCD642-59B5-4A13-B437-CE304896942C}" srcOrd="5" destOrd="0" presId="urn:microsoft.com/office/officeart/2005/8/layout/list1"/>
    <dgm:cxn modelId="{5B3A4DFB-C44D-48F1-B26F-614B8DED4087}" type="presParOf" srcId="{857351DB-09AC-46DB-8FE6-655CFCF2D4D6}" destId="{415EBFED-7BCA-4741-BD83-5DDE6F3D2EF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80184-0A19-4B5A-969F-612A06AEABE9}">
      <dsp:nvSpPr>
        <dsp:cNvPr id="0" name=""/>
        <dsp:cNvSpPr/>
      </dsp:nvSpPr>
      <dsp:spPr>
        <a:xfrm>
          <a:off x="42295" y="0"/>
          <a:ext cx="1300698" cy="9633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Growth Costs ($)</a:t>
          </a:r>
        </a:p>
      </dsp:txBody>
      <dsp:txXfrm>
        <a:off x="70510" y="28215"/>
        <a:ext cx="1244268" cy="906899"/>
      </dsp:txXfrm>
    </dsp:sp>
    <dsp:sp modelId="{B52B8E9E-9EEE-4AB7-B4C3-B1C183AD8C81}">
      <dsp:nvSpPr>
        <dsp:cNvPr id="0" name=""/>
        <dsp:cNvSpPr/>
      </dsp:nvSpPr>
      <dsp:spPr>
        <a:xfrm>
          <a:off x="1471158" y="320378"/>
          <a:ext cx="271708" cy="322573"/>
        </a:xfrm>
        <a:prstGeom prst="mathDivid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471158" y="384893"/>
        <a:ext cx="190196" cy="193543"/>
      </dsp:txXfrm>
    </dsp:sp>
    <dsp:sp modelId="{EB0FC651-AEA6-4C3A-8C97-CCBE9300BE76}">
      <dsp:nvSpPr>
        <dsp:cNvPr id="0" name=""/>
        <dsp:cNvSpPr/>
      </dsp:nvSpPr>
      <dsp:spPr>
        <a:xfrm>
          <a:off x="1855651" y="0"/>
          <a:ext cx="1300698" cy="96332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Projected Growth Units</a:t>
          </a:r>
          <a:endParaRPr lang="en-US" sz="1800" kern="1200" dirty="0"/>
        </a:p>
      </dsp:txBody>
      <dsp:txXfrm>
        <a:off x="1883866" y="28215"/>
        <a:ext cx="1244268" cy="906899"/>
      </dsp:txXfrm>
    </dsp:sp>
    <dsp:sp modelId="{5823CAC0-EF14-4E05-B00F-7D3E554F86BA}">
      <dsp:nvSpPr>
        <dsp:cNvPr id="0" name=""/>
        <dsp:cNvSpPr/>
      </dsp:nvSpPr>
      <dsp:spPr>
        <a:xfrm>
          <a:off x="3267370" y="320378"/>
          <a:ext cx="235362" cy="322573"/>
        </a:xfrm>
        <a:prstGeom prst="mathEqual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267370" y="384893"/>
        <a:ext cx="164753" cy="193543"/>
      </dsp:txXfrm>
    </dsp:sp>
    <dsp:sp modelId="{AC334F86-5D46-4C18-B0D5-90EB71A0479C}">
      <dsp:nvSpPr>
        <dsp:cNvPr id="0" name=""/>
        <dsp:cNvSpPr/>
      </dsp:nvSpPr>
      <dsp:spPr>
        <a:xfrm>
          <a:off x="3600429" y="0"/>
          <a:ext cx="1300698" cy="9633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Cost  ($) per Unit</a:t>
          </a:r>
        </a:p>
      </dsp:txBody>
      <dsp:txXfrm>
        <a:off x="3628644" y="28215"/>
        <a:ext cx="1244268" cy="906899"/>
      </dsp:txXfrm>
    </dsp:sp>
    <dsp:sp modelId="{5964CC81-FA35-486C-A7E0-F022F1A255E0}">
      <dsp:nvSpPr>
        <dsp:cNvPr id="0" name=""/>
        <dsp:cNvSpPr/>
      </dsp:nvSpPr>
      <dsp:spPr>
        <a:xfrm rot="5369916">
          <a:off x="4058359" y="1190778"/>
          <a:ext cx="400073" cy="322573"/>
        </a:xfrm>
        <a:prstGeom prst="mathMultiply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106322" y="1206909"/>
        <a:ext cx="303301" cy="193543"/>
      </dsp:txXfrm>
    </dsp:sp>
    <dsp:sp modelId="{538AD2B4-37DC-4488-B674-7F2456FB5150}">
      <dsp:nvSpPr>
        <dsp:cNvPr id="0" name=""/>
        <dsp:cNvSpPr/>
      </dsp:nvSpPr>
      <dsp:spPr>
        <a:xfrm>
          <a:off x="3615465" y="1718156"/>
          <a:ext cx="1300698" cy="96332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Estimated Number of Units  </a:t>
          </a:r>
        </a:p>
      </dsp:txBody>
      <dsp:txXfrm>
        <a:off x="3643680" y="1746371"/>
        <a:ext cx="1244268" cy="906899"/>
      </dsp:txXfrm>
    </dsp:sp>
    <dsp:sp modelId="{D016C05D-6799-43A0-B754-EFB11E60AFFD}">
      <dsp:nvSpPr>
        <dsp:cNvPr id="0" name=""/>
        <dsp:cNvSpPr/>
      </dsp:nvSpPr>
      <dsp:spPr>
        <a:xfrm rot="21580287">
          <a:off x="5074808" y="2032931"/>
          <a:ext cx="336336" cy="322573"/>
        </a:xfrm>
        <a:prstGeom prst="mathEqual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074809" y="2097723"/>
        <a:ext cx="239564" cy="193543"/>
      </dsp:txXfrm>
    </dsp:sp>
    <dsp:sp modelId="{78D92D5B-C65A-45B4-8C83-A517AC64EADC}">
      <dsp:nvSpPr>
        <dsp:cNvPr id="0" name=""/>
        <dsp:cNvSpPr/>
      </dsp:nvSpPr>
      <dsp:spPr>
        <a:xfrm>
          <a:off x="5550751" y="1707058"/>
          <a:ext cx="1300698" cy="9633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SDC </a:t>
          </a:r>
        </a:p>
      </dsp:txBody>
      <dsp:txXfrm>
        <a:off x="5578966" y="1735273"/>
        <a:ext cx="1244268" cy="9068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ED8C3-5F16-41F9-9EC2-292F6A757D92}">
      <dsp:nvSpPr>
        <dsp:cNvPr id="0" name=""/>
        <dsp:cNvSpPr/>
      </dsp:nvSpPr>
      <dsp:spPr>
        <a:xfrm>
          <a:off x="0" y="410994"/>
          <a:ext cx="9982200" cy="1666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730" tIns="479044" rIns="7747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Basis for existing system valuation (original </a:t>
          </a:r>
          <a:r>
            <a:rPr lang="en-US" sz="2300" kern="1200" dirty="0" smtClean="0"/>
            <a:t>cost, replacement cost, </a:t>
          </a:r>
          <a:r>
            <a:rPr lang="en-US" sz="2300" i="1" kern="1200" dirty="0" smtClean="0"/>
            <a:t>replacement cost less depreciation</a:t>
          </a:r>
          <a:r>
            <a:rPr lang="en-US" sz="2300" kern="1200" dirty="0" smtClean="0"/>
            <a:t>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Planning horizon for future improvements (5, 10, 20 years)</a:t>
          </a:r>
          <a:endParaRPr lang="en-US" sz="2300" kern="1200" dirty="0"/>
        </a:p>
      </dsp:txBody>
      <dsp:txXfrm>
        <a:off x="0" y="410994"/>
        <a:ext cx="9982200" cy="1666350"/>
      </dsp:txXfrm>
    </dsp:sp>
    <dsp:sp modelId="{E6D918AE-3DA0-4417-9FA3-B2270B37999F}">
      <dsp:nvSpPr>
        <dsp:cNvPr id="0" name=""/>
        <dsp:cNvSpPr/>
      </dsp:nvSpPr>
      <dsp:spPr>
        <a:xfrm>
          <a:off x="499110" y="71513"/>
          <a:ext cx="69875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112" tIns="0" rIns="26411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Cost Basis</a:t>
          </a:r>
          <a:endParaRPr lang="en-US" sz="2300" kern="1200" dirty="0"/>
        </a:p>
      </dsp:txBody>
      <dsp:txXfrm>
        <a:off x="532254" y="104657"/>
        <a:ext cx="6921252" cy="612672"/>
      </dsp:txXfrm>
    </dsp:sp>
    <dsp:sp modelId="{415EBFED-7BCA-4741-BD83-5DDE6F3D2EF0}">
      <dsp:nvSpPr>
        <dsp:cNvPr id="0" name=""/>
        <dsp:cNvSpPr/>
      </dsp:nvSpPr>
      <dsp:spPr>
        <a:xfrm>
          <a:off x="0" y="2541024"/>
          <a:ext cx="9982200" cy="173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730" tIns="479044" rIns="7747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Parks: residential only or include commercial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Transportation: peak or average weekday trips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Stormwater: credits for on-site detention</a:t>
          </a:r>
          <a:endParaRPr lang="en-US" sz="2300" kern="1200" dirty="0"/>
        </a:p>
      </dsp:txBody>
      <dsp:txXfrm>
        <a:off x="0" y="2541024"/>
        <a:ext cx="9982200" cy="1738800"/>
      </dsp:txXfrm>
    </dsp:sp>
    <dsp:sp modelId="{5D59C91E-47BD-49A1-BE74-9DBF051ADE73}">
      <dsp:nvSpPr>
        <dsp:cNvPr id="0" name=""/>
        <dsp:cNvSpPr/>
      </dsp:nvSpPr>
      <dsp:spPr>
        <a:xfrm>
          <a:off x="499110" y="2201544"/>
          <a:ext cx="698754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112" tIns="0" rIns="26411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Assessment Basis</a:t>
          </a:r>
          <a:endParaRPr lang="en-US" sz="2300" kern="1200" dirty="0"/>
        </a:p>
      </dsp:txBody>
      <dsp:txXfrm>
        <a:off x="532254" y="2234688"/>
        <a:ext cx="6921252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ED8C3-5F16-41F9-9EC2-292F6A757D92}">
      <dsp:nvSpPr>
        <dsp:cNvPr id="0" name=""/>
        <dsp:cNvSpPr/>
      </dsp:nvSpPr>
      <dsp:spPr>
        <a:xfrm>
          <a:off x="0" y="712268"/>
          <a:ext cx="10134600" cy="139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558" tIns="499872" rIns="78655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Affordable housing exemptions (amount, cap, eligibility)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Fee discounts (phasing in or discounting from maximum allowable) </a:t>
          </a:r>
          <a:endParaRPr lang="en-US" sz="2400" kern="1200" dirty="0"/>
        </a:p>
      </dsp:txBody>
      <dsp:txXfrm>
        <a:off x="0" y="712268"/>
        <a:ext cx="10134600" cy="1398600"/>
      </dsp:txXfrm>
    </dsp:sp>
    <dsp:sp modelId="{E6D918AE-3DA0-4417-9FA3-B2270B37999F}">
      <dsp:nvSpPr>
        <dsp:cNvPr id="0" name=""/>
        <dsp:cNvSpPr/>
      </dsp:nvSpPr>
      <dsp:spPr>
        <a:xfrm>
          <a:off x="506730" y="358028"/>
          <a:ext cx="70942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Exemptions and Discounts</a:t>
          </a:r>
          <a:endParaRPr lang="en-US" sz="2400" kern="1200" dirty="0"/>
        </a:p>
      </dsp:txBody>
      <dsp:txXfrm>
        <a:off x="541315" y="392613"/>
        <a:ext cx="7025050" cy="639310"/>
      </dsp:txXfrm>
    </dsp:sp>
    <dsp:sp modelId="{415EBFED-7BCA-4741-BD83-5DDE6F3D2EF0}">
      <dsp:nvSpPr>
        <dsp:cNvPr id="0" name=""/>
        <dsp:cNvSpPr/>
      </dsp:nvSpPr>
      <dsp:spPr>
        <a:xfrm>
          <a:off x="0" y="2594709"/>
          <a:ext cx="10134600" cy="139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558" tIns="499872" rIns="78655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Value of credit (improvement fee vs. total fee)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Transferability</a:t>
          </a:r>
          <a:endParaRPr lang="en-US" sz="2400" kern="1200" dirty="0"/>
        </a:p>
      </dsp:txBody>
      <dsp:txXfrm>
        <a:off x="0" y="2594709"/>
        <a:ext cx="10134600" cy="1398600"/>
      </dsp:txXfrm>
    </dsp:sp>
    <dsp:sp modelId="{5D59C91E-47BD-49A1-BE74-9DBF051ADE73}">
      <dsp:nvSpPr>
        <dsp:cNvPr id="0" name=""/>
        <dsp:cNvSpPr/>
      </dsp:nvSpPr>
      <dsp:spPr>
        <a:xfrm>
          <a:off x="506730" y="2240469"/>
          <a:ext cx="70942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Developer Credits for Construction of Improvements</a:t>
          </a:r>
          <a:endParaRPr lang="en-US" sz="2400" kern="1200" dirty="0"/>
        </a:p>
      </dsp:txBody>
      <dsp:txXfrm>
        <a:off x="541315" y="2275054"/>
        <a:ext cx="702505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0.76376</cdr:x>
      <cdr:y>0.4678</cdr:y>
    </cdr:from>
    <cdr:to>
      <cdr:x>1</cdr:x>
      <cdr:y>0.55286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="" xmlns:a16="http://schemas.microsoft.com/office/drawing/2014/main" id="{EF270C02-8202-465D-B619-87B36F96780A}"/>
            </a:ext>
          </a:extLst>
        </cdr:cNvPr>
        <cdr:cNvSpPr txBox="1"/>
      </cdr:nvSpPr>
      <cdr:spPr>
        <a:xfrm xmlns:a="http://schemas.openxmlformats.org/drawingml/2006/main">
          <a:off x="5419726" y="1833563"/>
          <a:ext cx="1676399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61936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61936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C3C99C5-E650-4628-B4C9-28C89B6927C3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725038"/>
            <a:ext cx="3169920" cy="61936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11725038"/>
            <a:ext cx="3169920" cy="61936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A15B042-7CE5-431A-8EB6-430AA54AA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26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57200" y="927100"/>
            <a:ext cx="8229600" cy="4629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5863590"/>
            <a:ext cx="5852160" cy="555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1725038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11725038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B65194D-E48A-4F03-8FFB-A234CDD2D4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29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9C6422-9CFD-4963-A07D-EFCD861C668B}" type="slidenum">
              <a:rPr lang="en-US" altLang="en-US" smtClean="0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9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05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0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9C6422-9CFD-4963-A07D-EFCD861C668B}" type="slidenum">
              <a:rPr lang="en-US" altLang="en-US" smtClean="0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088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927100"/>
            <a:ext cx="82296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5194D-E48A-4F03-8FFB-A234CDD2D48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4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927100"/>
            <a:ext cx="82296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5194D-E48A-4F03-8FFB-A234CDD2D4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7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65194D-E48A-4F03-8FFB-A234CDD2D48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916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1ECC2-CC4E-4F29-8066-0FD7DD3067D0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180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349875"/>
            <a:ext cx="12192000" cy="1508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-105784" y="4238322"/>
            <a:ext cx="12403567" cy="2355925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5400" dist="127000" dir="7860000" algn="t" rotWithShape="0">
              <a:schemeClr val="tx1"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1" t="7096" r="8571" b="11742"/>
          <a:stretch/>
        </p:blipFill>
        <p:spPr>
          <a:xfrm>
            <a:off x="8860710" y="2736764"/>
            <a:ext cx="2951181" cy="2259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25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" y="-133945"/>
            <a:ext cx="12192000" cy="1690688"/>
          </a:xfrm>
          <a:prstGeom prst="rect">
            <a:avLst/>
          </a:prstGeom>
          <a:solidFill>
            <a:srgbClr val="407CCA"/>
          </a:solidFill>
          <a:ln>
            <a:solidFill>
              <a:srgbClr val="407CCA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3C5827-E419-7145-98D1-8DDF13C3A3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71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-88900" y="3261520"/>
            <a:ext cx="12561888" cy="3596481"/>
            <a:chOff x="-88900" y="1628776"/>
            <a:chExt cx="12561888" cy="5229225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3729039"/>
              <a:ext cx="12192000" cy="31289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-88900" y="3261520"/>
              <a:ext cx="6783817" cy="91281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0" y="1628776"/>
              <a:ext cx="12472988" cy="5229225"/>
            </a:xfrm>
            <a:custGeom>
              <a:avLst/>
              <a:gdLst>
                <a:gd name="connsiteX0" fmla="*/ 12215813 w 12287251"/>
                <a:gd name="connsiteY0" fmla="*/ 0 h 5229225"/>
                <a:gd name="connsiteX1" fmla="*/ 0 w 12287251"/>
                <a:gd name="connsiteY1" fmla="*/ 3871913 h 5229225"/>
                <a:gd name="connsiteX2" fmla="*/ 0 w 12287251"/>
                <a:gd name="connsiteY2" fmla="*/ 5229225 h 5229225"/>
                <a:gd name="connsiteX3" fmla="*/ 12287251 w 12287251"/>
                <a:gd name="connsiteY3" fmla="*/ 5229225 h 5229225"/>
                <a:gd name="connsiteX4" fmla="*/ 12215813 w 12287251"/>
                <a:gd name="connsiteY4" fmla="*/ 0 h 5229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87251" h="5229225">
                  <a:moveTo>
                    <a:pt x="12215813" y="0"/>
                  </a:moveTo>
                  <a:lnTo>
                    <a:pt x="0" y="3871913"/>
                  </a:lnTo>
                  <a:lnTo>
                    <a:pt x="0" y="5229225"/>
                  </a:lnTo>
                  <a:lnTo>
                    <a:pt x="12287251" y="5229225"/>
                  </a:lnTo>
                  <a:lnTo>
                    <a:pt x="12215813" y="0"/>
                  </a:lnTo>
                  <a:close/>
                </a:path>
              </a:pathLst>
            </a:custGeom>
            <a:ln/>
            <a:effectLst>
              <a:outerShdw blurRad="25400" dist="127000" dir="13380000" algn="ctr" rotWithShape="0">
                <a:schemeClr val="accent3">
                  <a:lumMod val="50000"/>
                  <a:alpha val="64000"/>
                </a:scheme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500860"/>
            <a:ext cx="10515600" cy="1127916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6133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8200" y="1661317"/>
            <a:ext cx="731520" cy="0"/>
          </a:xfrm>
          <a:prstGeom prst="line">
            <a:avLst/>
          </a:prstGeom>
          <a:ln w="412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127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96044" y="1"/>
            <a:ext cx="12192000" cy="2451688"/>
          </a:xfrm>
          <a:prstGeom prst="rect">
            <a:avLst/>
          </a:prstGeom>
          <a:solidFill>
            <a:srgbClr val="9FD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 rot="10800000">
            <a:off x="5593127" y="2102781"/>
            <a:ext cx="6783817" cy="715231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5400" dist="127000" dir="5400000" algn="t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rot="10800000">
            <a:off x="-184944" y="1"/>
            <a:ext cx="12472988" cy="4097342"/>
          </a:xfrm>
          <a:custGeom>
            <a:avLst/>
            <a:gdLst>
              <a:gd name="connsiteX0" fmla="*/ 12215813 w 12287251"/>
              <a:gd name="connsiteY0" fmla="*/ 0 h 5229225"/>
              <a:gd name="connsiteX1" fmla="*/ 0 w 12287251"/>
              <a:gd name="connsiteY1" fmla="*/ 3871913 h 5229225"/>
              <a:gd name="connsiteX2" fmla="*/ 0 w 12287251"/>
              <a:gd name="connsiteY2" fmla="*/ 5229225 h 5229225"/>
              <a:gd name="connsiteX3" fmla="*/ 12287251 w 12287251"/>
              <a:gd name="connsiteY3" fmla="*/ 5229225 h 5229225"/>
              <a:gd name="connsiteX4" fmla="*/ 12215813 w 12287251"/>
              <a:gd name="connsiteY4" fmla="*/ 0 h 522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87251" h="5229225">
                <a:moveTo>
                  <a:pt x="12215813" y="0"/>
                </a:moveTo>
                <a:lnTo>
                  <a:pt x="0" y="3871913"/>
                </a:lnTo>
                <a:lnTo>
                  <a:pt x="0" y="5229225"/>
                </a:lnTo>
                <a:lnTo>
                  <a:pt x="12287251" y="5229225"/>
                </a:lnTo>
                <a:lnTo>
                  <a:pt x="12215813" y="0"/>
                </a:lnTo>
                <a:close/>
              </a:path>
            </a:pathLst>
          </a:custGeom>
          <a:ln/>
          <a:effectLst>
            <a:outerShdw blurRad="25400" dist="127000" dir="4440000" algn="ctr" rotWithShape="0">
              <a:schemeClr val="accent3">
                <a:lumMod val="50000"/>
                <a:alpha val="64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38200" y="4664872"/>
            <a:ext cx="10515600" cy="1127916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838200" y="5788818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68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21646E-F9D0-4FDE-9290-B1A764B6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F2C166B-333E-4BDB-99EC-1BF4C446E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6CB05A5-05B9-47EF-9450-B840F223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F52D90D-C8BA-4373-912B-EB7BD6B6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CC2A-BF12-134E-BF23-E6639B3A4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69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0" y="0"/>
            <a:ext cx="12192000" cy="16906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  <a:effectLst/>
              </a:defRPr>
            </a:lvl1pPr>
            <a:lvl2pPr>
              <a:defRPr>
                <a:solidFill>
                  <a:schemeClr val="accent1"/>
                </a:solidFill>
                <a:effectLst/>
              </a:defRPr>
            </a:lvl2pPr>
            <a:lvl3pPr>
              <a:defRPr>
                <a:solidFill>
                  <a:schemeClr val="accent1"/>
                </a:solidFill>
                <a:effectLst/>
              </a:defRPr>
            </a:lvl3pPr>
            <a:lvl4pPr>
              <a:defRPr>
                <a:solidFill>
                  <a:schemeClr val="accent1"/>
                </a:solidFill>
                <a:effectLst/>
              </a:defRPr>
            </a:lvl4pPr>
            <a:lvl5pPr>
              <a:defRPr>
                <a:solidFill>
                  <a:schemeClr val="accent1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5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6180136" y="1870078"/>
            <a:ext cx="5159376" cy="1130299"/>
            <a:chOff x="789781" y="1684339"/>
            <a:chExt cx="5382419" cy="1130299"/>
          </a:xfrm>
        </p:grpSpPr>
        <p:sp>
          <p:nvSpPr>
            <p:cNvPr id="19" name="Freeform 18"/>
            <p:cNvSpPr/>
            <p:nvPr userDrawn="1"/>
          </p:nvSpPr>
          <p:spPr>
            <a:xfrm>
              <a:off x="789781" y="1690688"/>
              <a:ext cx="5382419" cy="1123950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89781" y="1684339"/>
              <a:ext cx="5382419" cy="82073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838200" y="1870078"/>
            <a:ext cx="5159376" cy="1130299"/>
            <a:chOff x="789781" y="1684339"/>
            <a:chExt cx="5382419" cy="1130299"/>
          </a:xfrm>
        </p:grpSpPr>
        <p:sp>
          <p:nvSpPr>
            <p:cNvPr id="12" name="Freeform 11"/>
            <p:cNvSpPr/>
            <p:nvPr userDrawn="1"/>
          </p:nvSpPr>
          <p:spPr>
            <a:xfrm>
              <a:off x="789781" y="1690688"/>
              <a:ext cx="5382419" cy="1123950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89781" y="1684339"/>
              <a:ext cx="5382419" cy="82073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Rectangle 9"/>
          <p:cNvSpPr/>
          <p:nvPr userDrawn="1"/>
        </p:nvSpPr>
        <p:spPr>
          <a:xfrm rot="10800000">
            <a:off x="0" y="0"/>
            <a:ext cx="12192000" cy="16906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Freeform 10"/>
          <p:cNvSpPr/>
          <p:nvPr userDrawn="1"/>
        </p:nvSpPr>
        <p:spPr>
          <a:xfrm rot="10800000">
            <a:off x="-105784" y="-298488"/>
            <a:ext cx="12403567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57375"/>
            <a:ext cx="5157787" cy="6477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57501"/>
            <a:ext cx="5157787" cy="3332162"/>
          </a:xfrm>
        </p:spPr>
        <p:txBody>
          <a:bodyPr anchor="ctr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7375"/>
            <a:ext cx="5183188" cy="6477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57501"/>
            <a:ext cx="5183188" cy="3332162"/>
          </a:xfrm>
        </p:spPr>
        <p:txBody>
          <a:bodyPr anchor="ctr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094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 rot="10800000">
            <a:off x="-105785" y="5429250"/>
            <a:ext cx="12403567" cy="1657350"/>
            <a:chOff x="-105784" y="-298488"/>
            <a:chExt cx="12403567" cy="1989176"/>
          </a:xfrm>
        </p:grpSpPr>
        <p:sp>
          <p:nvSpPr>
            <p:cNvPr id="7" name="Rectangle 6"/>
            <p:cNvSpPr/>
            <p:nvPr userDrawn="1"/>
          </p:nvSpPr>
          <p:spPr>
            <a:xfrm rot="10800000">
              <a:off x="0" y="0"/>
              <a:ext cx="12192000" cy="16906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63500" dir="5400000" algn="t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9" name="Freeform 8"/>
            <p:cNvSpPr/>
            <p:nvPr userDrawn="1"/>
          </p:nvSpPr>
          <p:spPr>
            <a:xfrm rot="10800000">
              <a:off x="-105784" y="-298488"/>
              <a:ext cx="12403567" cy="89225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29250"/>
            <a:ext cx="10515600" cy="9271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9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63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 3 elem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2376"/>
          </a:xfrm>
          <a:prstGeom prst="rect">
            <a:avLst/>
          </a:prstGeom>
          <a:solidFill>
            <a:srgbClr val="040404">
              <a:alpha val="12000"/>
            </a:srgb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080517" y="4251634"/>
            <a:ext cx="600075" cy="600075"/>
          </a:xfrm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5795962" y="4251633"/>
            <a:ext cx="600075" cy="600075"/>
          </a:xfrm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9463820" y="4251632"/>
            <a:ext cx="600075" cy="600075"/>
          </a:xfrm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642938" y="5330825"/>
            <a:ext cx="3498850" cy="806450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12700" indent="0" algn="ctr">
              <a:buNone/>
              <a:tabLst/>
              <a:defRPr sz="160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4346574" y="5330825"/>
            <a:ext cx="3498850" cy="806450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12700" indent="0" algn="ctr">
              <a:buNone/>
              <a:tabLst/>
              <a:defRPr sz="160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8014432" y="5330825"/>
            <a:ext cx="3498850" cy="806450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12700" indent="0" algn="ctr">
              <a:buNone/>
              <a:tabLst/>
              <a:defRPr sz="160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04920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 rot="10800000">
            <a:off x="6088360" y="0"/>
            <a:ext cx="6175080" cy="2717286"/>
            <a:chOff x="6029866" y="-156194"/>
            <a:chExt cx="6175080" cy="2717286"/>
          </a:xfrm>
        </p:grpSpPr>
        <p:sp>
          <p:nvSpPr>
            <p:cNvPr id="5" name="Rectangle 4"/>
            <p:cNvSpPr/>
            <p:nvPr userDrawn="1"/>
          </p:nvSpPr>
          <p:spPr>
            <a:xfrm>
              <a:off x="6102247" y="289932"/>
              <a:ext cx="6100365" cy="2271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19" tIns="22860" rIns="45719" bIns="22860" rtlCol="0" anchor="ctr"/>
            <a:lstStyle/>
            <a:p>
              <a:pPr algn="ctr"/>
              <a:endParaRPr lang="en-US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6029866" y="-156194"/>
              <a:ext cx="6175080" cy="89225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Rectangle 9"/>
          <p:cNvSpPr/>
          <p:nvPr userDrawn="1"/>
        </p:nvSpPr>
        <p:spPr>
          <a:xfrm>
            <a:off x="1" y="0"/>
            <a:ext cx="611559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624982" y="517979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624982" y="1460401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1306" cy="6858000"/>
          </a:xfrm>
          <a:prstGeom prst="rect">
            <a:avLst/>
          </a:prstGeom>
          <a:solidFill>
            <a:srgbClr val="040404">
              <a:alpha val="12000"/>
            </a:srgbClr>
          </a:solidFill>
          <a:effectLst/>
        </p:spPr>
        <p:txBody>
          <a:bodyPr lIns="68589" tIns="34295" rIns="68589" bIns="34295">
            <a:normAutofit/>
          </a:bodyPr>
          <a:lstStyle>
            <a:lvl1pPr marL="0" indent="0">
              <a:buNone/>
              <a:defRPr sz="2133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6624982" y="2506662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  <a:effectLst/>
              </a:defRPr>
            </a:lvl1pPr>
            <a:lvl2pPr>
              <a:defRPr>
                <a:solidFill>
                  <a:schemeClr val="accent1"/>
                </a:solidFill>
                <a:effectLst/>
              </a:defRPr>
            </a:lvl2pPr>
            <a:lvl3pPr>
              <a:defRPr>
                <a:solidFill>
                  <a:schemeClr val="accent1"/>
                </a:solidFill>
                <a:effectLst/>
              </a:defRPr>
            </a:lvl3pPr>
            <a:lvl4pPr>
              <a:defRPr>
                <a:solidFill>
                  <a:schemeClr val="accent1"/>
                </a:solidFill>
                <a:effectLst/>
              </a:defRPr>
            </a:lvl4pPr>
            <a:lvl5pPr>
              <a:defRPr>
                <a:solidFill>
                  <a:schemeClr val="accent1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9066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 rot="10800000">
            <a:off x="0" y="0"/>
            <a:ext cx="6175080" cy="2717286"/>
            <a:chOff x="6029866" y="-156194"/>
            <a:chExt cx="6175080" cy="2717286"/>
          </a:xfrm>
        </p:grpSpPr>
        <p:sp>
          <p:nvSpPr>
            <p:cNvPr id="5" name="Rectangle 4"/>
            <p:cNvSpPr/>
            <p:nvPr userDrawn="1"/>
          </p:nvSpPr>
          <p:spPr>
            <a:xfrm>
              <a:off x="6102247" y="289932"/>
              <a:ext cx="6100365" cy="2271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19" tIns="22860" rIns="45719" bIns="22860" rtlCol="0" anchor="ctr"/>
            <a:lstStyle/>
            <a:p>
              <a:pPr algn="ctr"/>
              <a:endParaRPr lang="en-US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6029866" y="-156194"/>
              <a:ext cx="6175080" cy="89225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Rectangle 9"/>
          <p:cNvSpPr/>
          <p:nvPr userDrawn="1"/>
        </p:nvSpPr>
        <p:spPr>
          <a:xfrm>
            <a:off x="6083550" y="-1"/>
            <a:ext cx="611559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36622" y="517979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36622" y="1460401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090694" y="0"/>
            <a:ext cx="6101306" cy="6858000"/>
          </a:xfrm>
          <a:prstGeom prst="rect">
            <a:avLst/>
          </a:prstGeom>
          <a:solidFill>
            <a:srgbClr val="040404">
              <a:alpha val="12000"/>
            </a:srgbClr>
          </a:solidFill>
          <a:effectLst/>
        </p:spPr>
        <p:txBody>
          <a:bodyPr lIns="68589" tIns="34295" rIns="68589" bIns="34295">
            <a:normAutofit/>
          </a:bodyPr>
          <a:lstStyle>
            <a:lvl1pPr marL="0" indent="0">
              <a:buNone/>
              <a:defRPr sz="2133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536622" y="2506662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  <a:effectLst/>
              </a:defRPr>
            </a:lvl1pPr>
            <a:lvl2pPr>
              <a:defRPr>
                <a:solidFill>
                  <a:schemeClr val="accent1"/>
                </a:solidFill>
                <a:effectLst/>
              </a:defRPr>
            </a:lvl2pPr>
            <a:lvl3pPr>
              <a:defRPr>
                <a:solidFill>
                  <a:schemeClr val="accent1"/>
                </a:solidFill>
                <a:effectLst/>
              </a:defRPr>
            </a:lvl3pPr>
            <a:lvl4pPr>
              <a:defRPr>
                <a:solidFill>
                  <a:schemeClr val="accent1"/>
                </a:solidFill>
                <a:effectLst/>
              </a:defRPr>
            </a:lvl4pPr>
            <a:lvl5pPr>
              <a:defRPr>
                <a:solidFill>
                  <a:schemeClr val="accent1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5200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ight Phot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6159851" y="0"/>
            <a:ext cx="6032150" cy="4687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5872163" cy="4687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152010" y="4586841"/>
            <a:ext cx="6100365" cy="2271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9" tIns="22860" rIns="45719" bIns="22860" rtlCol="0" anchor="ctr"/>
          <a:lstStyle/>
          <a:p>
            <a:pPr algn="ctr"/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652616" y="4814888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652616" y="5757310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Freeform 7"/>
          <p:cNvSpPr/>
          <p:nvPr userDrawn="1"/>
        </p:nvSpPr>
        <p:spPr>
          <a:xfrm flipH="1">
            <a:off x="6100364" y="4140715"/>
            <a:ext cx="6175080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113885" y="4586841"/>
            <a:ext cx="6100365" cy="2271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9" tIns="22860" rIns="45719" bIns="22860" rtlCol="0" anchor="ctr"/>
          <a:lstStyle/>
          <a:p>
            <a:pPr algn="ctr"/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86721" y="4814888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86721" y="5757310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4" name="Freeform 13"/>
          <p:cNvSpPr/>
          <p:nvPr userDrawn="1"/>
        </p:nvSpPr>
        <p:spPr>
          <a:xfrm>
            <a:off x="-165531" y="4140715"/>
            <a:ext cx="6175080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872176" y="0"/>
            <a:ext cx="287674" cy="6921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220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taff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2"/>
          <p:cNvSpPr>
            <a:spLocks noGrp="1"/>
          </p:cNvSpPr>
          <p:nvPr>
            <p:ph type="pic" sz="quarter" idx="30"/>
          </p:nvPr>
        </p:nvSpPr>
        <p:spPr>
          <a:xfrm>
            <a:off x="3363084" y="2154276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31"/>
          </p:nvPr>
        </p:nvSpPr>
        <p:spPr>
          <a:xfrm>
            <a:off x="6223513" y="2154276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Picture Placeholder 22"/>
          <p:cNvSpPr>
            <a:spLocks noGrp="1"/>
          </p:cNvSpPr>
          <p:nvPr>
            <p:ph type="pic" sz="quarter" idx="32"/>
          </p:nvPr>
        </p:nvSpPr>
        <p:spPr>
          <a:xfrm>
            <a:off x="9083942" y="2154276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9"/>
          </p:nvPr>
        </p:nvSpPr>
        <p:spPr>
          <a:xfrm>
            <a:off x="501650" y="2157413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 rot="10800000">
            <a:off x="0" y="0"/>
            <a:ext cx="12192000" cy="16906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6" name="Freeform 25"/>
          <p:cNvSpPr/>
          <p:nvPr userDrawn="1"/>
        </p:nvSpPr>
        <p:spPr>
          <a:xfrm rot="10800000">
            <a:off x="-105784" y="-298488"/>
            <a:ext cx="12403567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6" name="Right Triangle 5"/>
          <p:cNvSpPr/>
          <p:nvPr userDrawn="1"/>
        </p:nvSpPr>
        <p:spPr>
          <a:xfrm rot="10800000">
            <a:off x="2657474" y="2052671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 userDrawn="1"/>
        </p:nvSpPr>
        <p:spPr>
          <a:xfrm rot="10800000">
            <a:off x="5519325" y="2052672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7"/>
          <p:cNvSpPr/>
          <p:nvPr userDrawn="1"/>
        </p:nvSpPr>
        <p:spPr>
          <a:xfrm rot="10800000">
            <a:off x="8337214" y="2052670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Triangle 8"/>
          <p:cNvSpPr/>
          <p:nvPr userDrawn="1"/>
        </p:nvSpPr>
        <p:spPr>
          <a:xfrm rot="10800000">
            <a:off x="11199065" y="2052671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503238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502579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501920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364402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363743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3363084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 hasCustomPrompt="1"/>
          </p:nvPr>
        </p:nvSpPr>
        <p:spPr>
          <a:xfrm>
            <a:off x="6224832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6224173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23514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6" hasCustomPrompt="1"/>
          </p:nvPr>
        </p:nvSpPr>
        <p:spPr>
          <a:xfrm>
            <a:off x="9085263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9084604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9083945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501920" y="365125"/>
            <a:ext cx="1085346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0308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217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3FBCA-A053-4CE4-A859-71A2274ABE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12011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nd Blue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"/>
          <p:cNvSpPr/>
          <p:nvPr userDrawn="1"/>
        </p:nvSpPr>
        <p:spPr>
          <a:xfrm>
            <a:off x="0" y="3573016"/>
            <a:ext cx="12206514" cy="33095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700">
              <a:solidFill>
                <a:schemeClr val="bg1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5729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065020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07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695"/>
            <a:ext cx="12190413" cy="6886575"/>
          </a:xfrm>
          <a:custGeom>
            <a:avLst/>
            <a:gdLst>
              <a:gd name="connsiteX0" fmla="*/ 0 w 12190413"/>
              <a:gd name="connsiteY0" fmla="*/ 0 h 6886575"/>
              <a:gd name="connsiteX1" fmla="*/ 12190413 w 12190413"/>
              <a:gd name="connsiteY1" fmla="*/ 0 h 6886575"/>
              <a:gd name="connsiteX2" fmla="*/ 12190413 w 12190413"/>
              <a:gd name="connsiteY2" fmla="*/ 6886575 h 6886575"/>
              <a:gd name="connsiteX3" fmla="*/ 12190412 w 12190413"/>
              <a:gd name="connsiteY3" fmla="*/ 6886575 h 6886575"/>
              <a:gd name="connsiteX4" fmla="*/ 12190412 w 12190413"/>
              <a:gd name="connsiteY4" fmla="*/ 6636736 h 6886575"/>
              <a:gd name="connsiteX5" fmla="*/ 12190412 w 12190413"/>
              <a:gd name="connsiteY5" fmla="*/ 4136572 h 6886575"/>
              <a:gd name="connsiteX6" fmla="*/ 11649356 w 12190413"/>
              <a:gd name="connsiteY6" fmla="*/ 4291027 h 6886575"/>
              <a:gd name="connsiteX7" fmla="*/ 10705286 w 12190413"/>
              <a:gd name="connsiteY7" fmla="*/ 5512462 h 6886575"/>
              <a:gd name="connsiteX8" fmla="*/ 10744953 w 12190413"/>
              <a:gd name="connsiteY8" fmla="*/ 4496967 h 6886575"/>
              <a:gd name="connsiteX9" fmla="*/ 6097587 w 12190413"/>
              <a:gd name="connsiteY9" fmla="*/ 4915947 h 6886575"/>
              <a:gd name="connsiteX10" fmla="*/ 3175 w 12190413"/>
              <a:gd name="connsiteY10" fmla="*/ 4136572 h 6886575"/>
              <a:gd name="connsiteX11" fmla="*/ 3175 w 12190413"/>
              <a:gd name="connsiteY11" fmla="*/ 6885905 h 6886575"/>
              <a:gd name="connsiteX12" fmla="*/ 3175 w 12190413"/>
              <a:gd name="connsiteY12" fmla="*/ 6886575 h 6886575"/>
              <a:gd name="connsiteX13" fmla="*/ 0 w 12190413"/>
              <a:gd name="connsiteY13" fmla="*/ 6886575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0413" h="6886575">
                <a:moveTo>
                  <a:pt x="0" y="0"/>
                </a:moveTo>
                <a:lnTo>
                  <a:pt x="12190413" y="0"/>
                </a:lnTo>
                <a:lnTo>
                  <a:pt x="12190413" y="6886575"/>
                </a:lnTo>
                <a:lnTo>
                  <a:pt x="12190412" y="6886575"/>
                </a:lnTo>
                <a:lnTo>
                  <a:pt x="12190412" y="6636736"/>
                </a:lnTo>
                <a:cubicBezTo>
                  <a:pt x="12190412" y="4136572"/>
                  <a:pt x="12190412" y="4136572"/>
                  <a:pt x="12190412" y="4136572"/>
                </a:cubicBezTo>
                <a:cubicBezTo>
                  <a:pt x="12017465" y="4191608"/>
                  <a:pt x="11836584" y="4243093"/>
                  <a:pt x="11649356" y="4291027"/>
                </a:cubicBezTo>
                <a:cubicBezTo>
                  <a:pt x="10705286" y="5512462"/>
                  <a:pt x="10705286" y="5512462"/>
                  <a:pt x="10705286" y="5512462"/>
                </a:cubicBezTo>
                <a:cubicBezTo>
                  <a:pt x="10744953" y="4496967"/>
                  <a:pt x="10744953" y="4496967"/>
                  <a:pt x="10744953" y="4496967"/>
                </a:cubicBezTo>
                <a:cubicBezTo>
                  <a:pt x="9407387" y="4761492"/>
                  <a:pt x="7811194" y="4915947"/>
                  <a:pt x="6097587" y="4915947"/>
                </a:cubicBezTo>
                <a:cubicBezTo>
                  <a:pt x="3709644" y="4915947"/>
                  <a:pt x="1551768" y="4617690"/>
                  <a:pt x="3175" y="4136572"/>
                </a:cubicBezTo>
                <a:cubicBezTo>
                  <a:pt x="3175" y="6714701"/>
                  <a:pt x="3175" y="6875834"/>
                  <a:pt x="3175" y="6885905"/>
                </a:cubicBezTo>
                <a:lnTo>
                  <a:pt x="3175" y="6886575"/>
                </a:lnTo>
                <a:lnTo>
                  <a:pt x="0" y="68865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2131" y="5188631"/>
            <a:ext cx="9242669" cy="1031875"/>
          </a:xfrm>
        </p:spPr>
        <p:txBody>
          <a:bodyPr anchor="b"/>
          <a:lstStyle>
            <a:lvl1pPr algn="r">
              <a:defRPr sz="6000" b="1">
                <a:solidFill>
                  <a:schemeClr val="bg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800" y="6109386"/>
            <a:ext cx="9144000" cy="447448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774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349875"/>
            <a:ext cx="12192000" cy="1508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-105784" y="4238322"/>
            <a:ext cx="12403567" cy="2355925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5400" dist="127000" dir="7860000" algn="t" rotWithShape="0">
              <a:schemeClr val="tx1"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1" t="7096" r="8571" b="11742"/>
          <a:stretch/>
        </p:blipFill>
        <p:spPr>
          <a:xfrm>
            <a:off x="8860710" y="2736764"/>
            <a:ext cx="2951181" cy="2259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" y="-133945"/>
            <a:ext cx="12192000" cy="1690688"/>
          </a:xfrm>
          <a:prstGeom prst="rect">
            <a:avLst/>
          </a:prstGeom>
          <a:solidFill>
            <a:srgbClr val="407CCA"/>
          </a:solidFill>
          <a:ln>
            <a:solidFill>
              <a:srgbClr val="407CCA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3C5827-E419-7145-98D1-8DDF13C3A3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849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-88900" y="3261520"/>
            <a:ext cx="12561888" cy="3596481"/>
            <a:chOff x="-88900" y="1628776"/>
            <a:chExt cx="12561888" cy="5229225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3729039"/>
              <a:ext cx="12192000" cy="31289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-88900" y="3261520"/>
              <a:ext cx="6783817" cy="91281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0" y="1628776"/>
              <a:ext cx="12472988" cy="5229225"/>
            </a:xfrm>
            <a:custGeom>
              <a:avLst/>
              <a:gdLst>
                <a:gd name="connsiteX0" fmla="*/ 12215813 w 12287251"/>
                <a:gd name="connsiteY0" fmla="*/ 0 h 5229225"/>
                <a:gd name="connsiteX1" fmla="*/ 0 w 12287251"/>
                <a:gd name="connsiteY1" fmla="*/ 3871913 h 5229225"/>
                <a:gd name="connsiteX2" fmla="*/ 0 w 12287251"/>
                <a:gd name="connsiteY2" fmla="*/ 5229225 h 5229225"/>
                <a:gd name="connsiteX3" fmla="*/ 12287251 w 12287251"/>
                <a:gd name="connsiteY3" fmla="*/ 5229225 h 5229225"/>
                <a:gd name="connsiteX4" fmla="*/ 12215813 w 12287251"/>
                <a:gd name="connsiteY4" fmla="*/ 0 h 5229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87251" h="5229225">
                  <a:moveTo>
                    <a:pt x="12215813" y="0"/>
                  </a:moveTo>
                  <a:lnTo>
                    <a:pt x="0" y="3871913"/>
                  </a:lnTo>
                  <a:lnTo>
                    <a:pt x="0" y="5229225"/>
                  </a:lnTo>
                  <a:lnTo>
                    <a:pt x="12287251" y="5229225"/>
                  </a:lnTo>
                  <a:lnTo>
                    <a:pt x="12215813" y="0"/>
                  </a:lnTo>
                  <a:close/>
                </a:path>
              </a:pathLst>
            </a:custGeom>
            <a:ln/>
            <a:effectLst>
              <a:outerShdw blurRad="25400" dist="127000" dir="13380000" algn="ctr" rotWithShape="0">
                <a:schemeClr val="accent3">
                  <a:lumMod val="50000"/>
                  <a:alpha val="64000"/>
                </a:scheme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500860"/>
            <a:ext cx="10515600" cy="1127916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6133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8200" y="1661317"/>
            <a:ext cx="731520" cy="0"/>
          </a:xfrm>
          <a:prstGeom prst="line">
            <a:avLst/>
          </a:prstGeom>
          <a:ln w="412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12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96044" y="1"/>
            <a:ext cx="12192000" cy="2451688"/>
          </a:xfrm>
          <a:prstGeom prst="rect">
            <a:avLst/>
          </a:prstGeom>
          <a:solidFill>
            <a:srgbClr val="9FD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 rot="10800000">
            <a:off x="5593127" y="2102781"/>
            <a:ext cx="6783817" cy="715231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5400" dist="127000" dir="5400000" algn="t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rot="10800000">
            <a:off x="-184944" y="1"/>
            <a:ext cx="12472988" cy="4097342"/>
          </a:xfrm>
          <a:custGeom>
            <a:avLst/>
            <a:gdLst>
              <a:gd name="connsiteX0" fmla="*/ 12215813 w 12287251"/>
              <a:gd name="connsiteY0" fmla="*/ 0 h 5229225"/>
              <a:gd name="connsiteX1" fmla="*/ 0 w 12287251"/>
              <a:gd name="connsiteY1" fmla="*/ 3871913 h 5229225"/>
              <a:gd name="connsiteX2" fmla="*/ 0 w 12287251"/>
              <a:gd name="connsiteY2" fmla="*/ 5229225 h 5229225"/>
              <a:gd name="connsiteX3" fmla="*/ 12287251 w 12287251"/>
              <a:gd name="connsiteY3" fmla="*/ 5229225 h 5229225"/>
              <a:gd name="connsiteX4" fmla="*/ 12215813 w 12287251"/>
              <a:gd name="connsiteY4" fmla="*/ 0 h 522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87251" h="5229225">
                <a:moveTo>
                  <a:pt x="12215813" y="0"/>
                </a:moveTo>
                <a:lnTo>
                  <a:pt x="0" y="3871913"/>
                </a:lnTo>
                <a:lnTo>
                  <a:pt x="0" y="5229225"/>
                </a:lnTo>
                <a:lnTo>
                  <a:pt x="12287251" y="5229225"/>
                </a:lnTo>
                <a:lnTo>
                  <a:pt x="12215813" y="0"/>
                </a:lnTo>
                <a:close/>
              </a:path>
            </a:pathLst>
          </a:custGeom>
          <a:ln/>
          <a:effectLst>
            <a:outerShdw blurRad="25400" dist="127000" dir="4440000" algn="ctr" rotWithShape="0">
              <a:schemeClr val="accent3">
                <a:lumMod val="50000"/>
                <a:alpha val="64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38200" y="4664872"/>
            <a:ext cx="10515600" cy="1127916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838200" y="5788818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708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21646E-F9D0-4FDE-9290-B1A764B6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F2C166B-333E-4BDB-99EC-1BF4C446E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F23F-AD2B-4F49-A099-A469E3D7A8C8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6CB05A5-05B9-47EF-9450-B840F223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F52D90D-C8BA-4373-912B-EB7BD6B6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CC2A-BF12-134E-BF23-E6639B3A4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357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0" y="0"/>
            <a:ext cx="12192000" cy="16906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  <a:effectLst/>
              </a:defRPr>
            </a:lvl1pPr>
            <a:lvl2pPr>
              <a:defRPr>
                <a:solidFill>
                  <a:schemeClr val="accent1"/>
                </a:solidFill>
                <a:effectLst/>
              </a:defRPr>
            </a:lvl2pPr>
            <a:lvl3pPr>
              <a:defRPr>
                <a:solidFill>
                  <a:schemeClr val="accent1"/>
                </a:solidFill>
                <a:effectLst/>
              </a:defRPr>
            </a:lvl3pPr>
            <a:lvl4pPr>
              <a:defRPr>
                <a:solidFill>
                  <a:schemeClr val="accent1"/>
                </a:solidFill>
                <a:effectLst/>
              </a:defRPr>
            </a:lvl4pPr>
            <a:lvl5pPr>
              <a:defRPr>
                <a:solidFill>
                  <a:schemeClr val="accent1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1648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6180136" y="1870078"/>
            <a:ext cx="5159376" cy="1130299"/>
            <a:chOff x="789781" y="1684339"/>
            <a:chExt cx="5382419" cy="1130299"/>
          </a:xfrm>
        </p:grpSpPr>
        <p:sp>
          <p:nvSpPr>
            <p:cNvPr id="19" name="Freeform 18"/>
            <p:cNvSpPr/>
            <p:nvPr userDrawn="1"/>
          </p:nvSpPr>
          <p:spPr>
            <a:xfrm>
              <a:off x="789781" y="1690688"/>
              <a:ext cx="5382419" cy="1123950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89781" y="1684339"/>
              <a:ext cx="5382419" cy="82073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838200" y="1870078"/>
            <a:ext cx="5159376" cy="1130299"/>
            <a:chOff x="789781" y="1684339"/>
            <a:chExt cx="5382419" cy="1130299"/>
          </a:xfrm>
        </p:grpSpPr>
        <p:sp>
          <p:nvSpPr>
            <p:cNvPr id="12" name="Freeform 11"/>
            <p:cNvSpPr/>
            <p:nvPr userDrawn="1"/>
          </p:nvSpPr>
          <p:spPr>
            <a:xfrm>
              <a:off x="789781" y="1690688"/>
              <a:ext cx="5382419" cy="1123950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89781" y="1684339"/>
              <a:ext cx="5382419" cy="82073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Rectangle 9"/>
          <p:cNvSpPr/>
          <p:nvPr userDrawn="1"/>
        </p:nvSpPr>
        <p:spPr>
          <a:xfrm rot="10800000">
            <a:off x="0" y="0"/>
            <a:ext cx="12192000" cy="16906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Freeform 10"/>
          <p:cNvSpPr/>
          <p:nvPr userDrawn="1"/>
        </p:nvSpPr>
        <p:spPr>
          <a:xfrm rot="10800000">
            <a:off x="-105784" y="-298488"/>
            <a:ext cx="12403567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57375"/>
            <a:ext cx="5157787" cy="6477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57501"/>
            <a:ext cx="5157787" cy="3332162"/>
          </a:xfrm>
        </p:spPr>
        <p:txBody>
          <a:bodyPr anchor="ctr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7375"/>
            <a:ext cx="5183188" cy="6477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57501"/>
            <a:ext cx="5183188" cy="3332162"/>
          </a:xfrm>
        </p:spPr>
        <p:txBody>
          <a:bodyPr anchor="ctr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361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 rot="10800000">
            <a:off x="-105785" y="5429250"/>
            <a:ext cx="12403567" cy="1657350"/>
            <a:chOff x="-105784" y="-298488"/>
            <a:chExt cx="12403567" cy="1989176"/>
          </a:xfrm>
        </p:grpSpPr>
        <p:sp>
          <p:nvSpPr>
            <p:cNvPr id="7" name="Rectangle 6"/>
            <p:cNvSpPr/>
            <p:nvPr userDrawn="1"/>
          </p:nvSpPr>
          <p:spPr>
            <a:xfrm rot="10800000">
              <a:off x="0" y="0"/>
              <a:ext cx="12192000" cy="16906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63500" dir="5400000" algn="t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9" name="Freeform 8"/>
            <p:cNvSpPr/>
            <p:nvPr userDrawn="1"/>
          </p:nvSpPr>
          <p:spPr>
            <a:xfrm rot="10800000">
              <a:off x="-105784" y="-298488"/>
              <a:ext cx="12403567" cy="89225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29250"/>
            <a:ext cx="10515600" cy="9271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9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75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 3 elem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2376"/>
          </a:xfrm>
          <a:prstGeom prst="rect">
            <a:avLst/>
          </a:prstGeom>
          <a:solidFill>
            <a:srgbClr val="040404">
              <a:alpha val="12000"/>
            </a:srgb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080517" y="4251634"/>
            <a:ext cx="600075" cy="600075"/>
          </a:xfrm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5795962" y="4251633"/>
            <a:ext cx="600075" cy="600075"/>
          </a:xfrm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9463820" y="4251632"/>
            <a:ext cx="600075" cy="600075"/>
          </a:xfrm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642938" y="5330825"/>
            <a:ext cx="3498850" cy="806450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12700" indent="0" algn="ctr">
              <a:buNone/>
              <a:tabLst/>
              <a:defRPr sz="160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4346574" y="5330825"/>
            <a:ext cx="3498850" cy="806450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12700" indent="0" algn="ctr">
              <a:buNone/>
              <a:tabLst/>
              <a:defRPr sz="160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8014432" y="5330825"/>
            <a:ext cx="3498850" cy="806450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12700" indent="0" algn="ctr">
              <a:buNone/>
              <a:tabLst/>
              <a:defRPr sz="160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693535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 rot="10800000">
            <a:off x="6088360" y="0"/>
            <a:ext cx="6175080" cy="2717286"/>
            <a:chOff x="6029866" y="-156194"/>
            <a:chExt cx="6175080" cy="2717286"/>
          </a:xfrm>
        </p:grpSpPr>
        <p:sp>
          <p:nvSpPr>
            <p:cNvPr id="5" name="Rectangle 4"/>
            <p:cNvSpPr/>
            <p:nvPr userDrawn="1"/>
          </p:nvSpPr>
          <p:spPr>
            <a:xfrm>
              <a:off x="6102247" y="289932"/>
              <a:ext cx="6100365" cy="2271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19" tIns="22860" rIns="45719" bIns="22860" rtlCol="0" anchor="ctr"/>
            <a:lstStyle/>
            <a:p>
              <a:pPr algn="ctr"/>
              <a:endParaRPr lang="en-US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6029866" y="-156194"/>
              <a:ext cx="6175080" cy="89225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Rectangle 9"/>
          <p:cNvSpPr/>
          <p:nvPr userDrawn="1"/>
        </p:nvSpPr>
        <p:spPr>
          <a:xfrm>
            <a:off x="1" y="0"/>
            <a:ext cx="611559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624982" y="517979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624982" y="1460401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1306" cy="6858000"/>
          </a:xfrm>
          <a:prstGeom prst="rect">
            <a:avLst/>
          </a:prstGeom>
          <a:solidFill>
            <a:srgbClr val="040404">
              <a:alpha val="12000"/>
            </a:srgbClr>
          </a:solidFill>
          <a:effectLst/>
        </p:spPr>
        <p:txBody>
          <a:bodyPr lIns="68589" tIns="34295" rIns="68589" bIns="34295">
            <a:normAutofit/>
          </a:bodyPr>
          <a:lstStyle>
            <a:lvl1pPr marL="0" indent="0">
              <a:buNone/>
              <a:defRPr sz="2133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6624982" y="2506662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  <a:effectLst/>
              </a:defRPr>
            </a:lvl1pPr>
            <a:lvl2pPr>
              <a:defRPr>
                <a:solidFill>
                  <a:schemeClr val="accent1"/>
                </a:solidFill>
                <a:effectLst/>
              </a:defRPr>
            </a:lvl2pPr>
            <a:lvl3pPr>
              <a:defRPr>
                <a:solidFill>
                  <a:schemeClr val="accent1"/>
                </a:solidFill>
                <a:effectLst/>
              </a:defRPr>
            </a:lvl3pPr>
            <a:lvl4pPr>
              <a:defRPr>
                <a:solidFill>
                  <a:schemeClr val="accent1"/>
                </a:solidFill>
                <a:effectLst/>
              </a:defRPr>
            </a:lvl4pPr>
            <a:lvl5pPr>
              <a:defRPr>
                <a:solidFill>
                  <a:schemeClr val="accent1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414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 rot="10800000">
            <a:off x="0" y="0"/>
            <a:ext cx="6175080" cy="2717286"/>
            <a:chOff x="6029866" y="-156194"/>
            <a:chExt cx="6175080" cy="2717286"/>
          </a:xfrm>
        </p:grpSpPr>
        <p:sp>
          <p:nvSpPr>
            <p:cNvPr id="5" name="Rectangle 4"/>
            <p:cNvSpPr/>
            <p:nvPr userDrawn="1"/>
          </p:nvSpPr>
          <p:spPr>
            <a:xfrm>
              <a:off x="6102247" y="289932"/>
              <a:ext cx="6100365" cy="2271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19" tIns="22860" rIns="45719" bIns="22860" rtlCol="0" anchor="ctr"/>
            <a:lstStyle/>
            <a:p>
              <a:pPr algn="ctr"/>
              <a:endParaRPr lang="en-US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6029866" y="-156194"/>
              <a:ext cx="6175080" cy="892252"/>
            </a:xfrm>
            <a:custGeom>
              <a:avLst/>
              <a:gdLst>
                <a:gd name="connsiteX0" fmla="*/ 64546 w 12403567"/>
                <a:gd name="connsiteY0" fmla="*/ 0 h 2667896"/>
                <a:gd name="connsiteX1" fmla="*/ 12403567 w 12403567"/>
                <a:gd name="connsiteY1" fmla="*/ 1247887 h 2667896"/>
                <a:gd name="connsiteX2" fmla="*/ 12403567 w 12403567"/>
                <a:gd name="connsiteY2" fmla="*/ 2667896 h 2667896"/>
                <a:gd name="connsiteX3" fmla="*/ 0 w 12403567"/>
                <a:gd name="connsiteY3" fmla="*/ 2011680 h 2667896"/>
                <a:gd name="connsiteX4" fmla="*/ 64546 w 12403567"/>
                <a:gd name="connsiteY4" fmla="*/ 0 h 266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3567" h="2667896">
                  <a:moveTo>
                    <a:pt x="64546" y="0"/>
                  </a:moveTo>
                  <a:lnTo>
                    <a:pt x="12403567" y="1247887"/>
                  </a:lnTo>
                  <a:lnTo>
                    <a:pt x="12403567" y="2667896"/>
                  </a:lnTo>
                  <a:lnTo>
                    <a:pt x="0" y="2011680"/>
                  </a:lnTo>
                  <a:lnTo>
                    <a:pt x="6454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Rectangle 9"/>
          <p:cNvSpPr/>
          <p:nvPr userDrawn="1"/>
        </p:nvSpPr>
        <p:spPr>
          <a:xfrm>
            <a:off x="6083550" y="-1"/>
            <a:ext cx="611559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36622" y="517979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36622" y="1460401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090694" y="0"/>
            <a:ext cx="6101306" cy="6858000"/>
          </a:xfrm>
          <a:prstGeom prst="rect">
            <a:avLst/>
          </a:prstGeom>
          <a:solidFill>
            <a:srgbClr val="040404">
              <a:alpha val="12000"/>
            </a:srgbClr>
          </a:solidFill>
          <a:effectLst/>
        </p:spPr>
        <p:txBody>
          <a:bodyPr lIns="68589" tIns="34295" rIns="68589" bIns="34295">
            <a:normAutofit/>
          </a:bodyPr>
          <a:lstStyle>
            <a:lvl1pPr marL="0" indent="0">
              <a:buNone/>
              <a:defRPr sz="2133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536622" y="2506662"/>
            <a:ext cx="5181600" cy="4351338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  <a:effectLst/>
              </a:defRPr>
            </a:lvl1pPr>
            <a:lvl2pPr>
              <a:defRPr>
                <a:solidFill>
                  <a:schemeClr val="accent1"/>
                </a:solidFill>
                <a:effectLst/>
              </a:defRPr>
            </a:lvl2pPr>
            <a:lvl3pPr>
              <a:defRPr>
                <a:solidFill>
                  <a:schemeClr val="accent1"/>
                </a:solidFill>
                <a:effectLst/>
              </a:defRPr>
            </a:lvl3pPr>
            <a:lvl4pPr>
              <a:defRPr>
                <a:solidFill>
                  <a:schemeClr val="accent1"/>
                </a:solidFill>
                <a:effectLst/>
              </a:defRPr>
            </a:lvl4pPr>
            <a:lvl5pPr>
              <a:defRPr>
                <a:solidFill>
                  <a:schemeClr val="accent1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469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ight Phot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6159851" y="0"/>
            <a:ext cx="6032150" cy="4687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5872163" cy="4687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152010" y="4586841"/>
            <a:ext cx="6100365" cy="2271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9" tIns="22860" rIns="45719" bIns="22860" rtlCol="0" anchor="ctr"/>
          <a:lstStyle/>
          <a:p>
            <a:pPr algn="ctr"/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652616" y="4814888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652616" y="5757310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Freeform 7"/>
          <p:cNvSpPr/>
          <p:nvPr userDrawn="1"/>
        </p:nvSpPr>
        <p:spPr>
          <a:xfrm flipH="1">
            <a:off x="6100364" y="4140715"/>
            <a:ext cx="6175080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113885" y="4586841"/>
            <a:ext cx="6100365" cy="2271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9" tIns="22860" rIns="45719" bIns="22860" rtlCol="0" anchor="ctr"/>
          <a:lstStyle/>
          <a:p>
            <a:pPr algn="ctr"/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86721" y="4814888"/>
            <a:ext cx="5024438" cy="914400"/>
          </a:xfrm>
          <a:ln>
            <a:noFill/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86721" y="5757310"/>
            <a:ext cx="5024438" cy="914400"/>
          </a:xfrm>
          <a:ln>
            <a:noFill/>
          </a:ln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4" name="Freeform 13"/>
          <p:cNvSpPr/>
          <p:nvPr userDrawn="1"/>
        </p:nvSpPr>
        <p:spPr>
          <a:xfrm>
            <a:off x="-165531" y="4140715"/>
            <a:ext cx="6175080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872176" y="0"/>
            <a:ext cx="287674" cy="6921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337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taff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2"/>
          <p:cNvSpPr>
            <a:spLocks noGrp="1"/>
          </p:cNvSpPr>
          <p:nvPr>
            <p:ph type="pic" sz="quarter" idx="30"/>
          </p:nvPr>
        </p:nvSpPr>
        <p:spPr>
          <a:xfrm>
            <a:off x="3363084" y="2154276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31"/>
          </p:nvPr>
        </p:nvSpPr>
        <p:spPr>
          <a:xfrm>
            <a:off x="6223513" y="2154276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Picture Placeholder 22"/>
          <p:cNvSpPr>
            <a:spLocks noGrp="1"/>
          </p:cNvSpPr>
          <p:nvPr>
            <p:ph type="pic" sz="quarter" idx="32"/>
          </p:nvPr>
        </p:nvSpPr>
        <p:spPr>
          <a:xfrm>
            <a:off x="9083942" y="2154276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9"/>
          </p:nvPr>
        </p:nvSpPr>
        <p:spPr>
          <a:xfrm>
            <a:off x="501650" y="2157413"/>
            <a:ext cx="2649538" cy="2335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 rot="10800000">
            <a:off x="0" y="0"/>
            <a:ext cx="12192000" cy="16906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6" name="Freeform 25"/>
          <p:cNvSpPr/>
          <p:nvPr userDrawn="1"/>
        </p:nvSpPr>
        <p:spPr>
          <a:xfrm rot="10800000">
            <a:off x="-105784" y="-298488"/>
            <a:ext cx="12403567" cy="892252"/>
          </a:xfrm>
          <a:custGeom>
            <a:avLst/>
            <a:gdLst>
              <a:gd name="connsiteX0" fmla="*/ 64546 w 12403567"/>
              <a:gd name="connsiteY0" fmla="*/ 0 h 2667896"/>
              <a:gd name="connsiteX1" fmla="*/ 12403567 w 12403567"/>
              <a:gd name="connsiteY1" fmla="*/ 1247887 h 2667896"/>
              <a:gd name="connsiteX2" fmla="*/ 12403567 w 12403567"/>
              <a:gd name="connsiteY2" fmla="*/ 2667896 h 2667896"/>
              <a:gd name="connsiteX3" fmla="*/ 0 w 12403567"/>
              <a:gd name="connsiteY3" fmla="*/ 2011680 h 2667896"/>
              <a:gd name="connsiteX4" fmla="*/ 64546 w 12403567"/>
              <a:gd name="connsiteY4" fmla="*/ 0 h 266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3567" h="2667896">
                <a:moveTo>
                  <a:pt x="64546" y="0"/>
                </a:moveTo>
                <a:lnTo>
                  <a:pt x="12403567" y="1247887"/>
                </a:lnTo>
                <a:lnTo>
                  <a:pt x="12403567" y="2667896"/>
                </a:lnTo>
                <a:lnTo>
                  <a:pt x="0" y="2011680"/>
                </a:lnTo>
                <a:lnTo>
                  <a:pt x="645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6" name="Right Triangle 5"/>
          <p:cNvSpPr/>
          <p:nvPr userDrawn="1"/>
        </p:nvSpPr>
        <p:spPr>
          <a:xfrm rot="10800000">
            <a:off x="2657474" y="2052671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 userDrawn="1"/>
        </p:nvSpPr>
        <p:spPr>
          <a:xfrm rot="10800000">
            <a:off x="5519325" y="2052672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7"/>
          <p:cNvSpPr/>
          <p:nvPr userDrawn="1"/>
        </p:nvSpPr>
        <p:spPr>
          <a:xfrm rot="10800000">
            <a:off x="8337214" y="2052670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Triangle 8"/>
          <p:cNvSpPr/>
          <p:nvPr userDrawn="1"/>
        </p:nvSpPr>
        <p:spPr>
          <a:xfrm rot="10800000">
            <a:off x="11199065" y="2052671"/>
            <a:ext cx="600075" cy="6000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503238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502579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501920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364402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363743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3363084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 hasCustomPrompt="1"/>
          </p:nvPr>
        </p:nvSpPr>
        <p:spPr>
          <a:xfrm>
            <a:off x="6224832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6224173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23514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6" hasCustomPrompt="1"/>
          </p:nvPr>
        </p:nvSpPr>
        <p:spPr>
          <a:xfrm>
            <a:off x="9085263" y="4643438"/>
            <a:ext cx="2649537" cy="471487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  <a:latin typeface="Chaparral Pro" charset="0"/>
                <a:ea typeface="Chaparral Pro" charset="0"/>
                <a:cs typeface="Chaparral Pro" charset="0"/>
              </a:defRPr>
            </a:lvl1pPr>
          </a:lstStyle>
          <a:p>
            <a:pPr lvl="0"/>
            <a:r>
              <a:rPr lang="en-US"/>
              <a:t>Name</a:t>
            </a:r>
            <a:endParaRPr lang="en-US" dirty="0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9084604" y="5114925"/>
            <a:ext cx="2649537" cy="471487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9083945" y="5586412"/>
            <a:ext cx="2649537" cy="1000126"/>
          </a:xfrm>
        </p:spPr>
        <p:txBody>
          <a:bodyPr anchor="ctr">
            <a:normAutofit/>
          </a:bodyPr>
          <a:lstStyle>
            <a:lvl1pPr marL="0" indent="0">
              <a:buNone/>
              <a:defRPr sz="1800" b="0" baseline="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</a:lstStyle>
          <a:p>
            <a:pPr lvl="0"/>
            <a:r>
              <a:rPr lang="en-US" dirty="0"/>
              <a:t>Quote/Role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501920" y="365125"/>
            <a:ext cx="1085346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22414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07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695"/>
            <a:ext cx="12190413" cy="6886575"/>
          </a:xfrm>
          <a:custGeom>
            <a:avLst/>
            <a:gdLst>
              <a:gd name="connsiteX0" fmla="*/ 0 w 12190413"/>
              <a:gd name="connsiteY0" fmla="*/ 0 h 6886575"/>
              <a:gd name="connsiteX1" fmla="*/ 12190413 w 12190413"/>
              <a:gd name="connsiteY1" fmla="*/ 0 h 6886575"/>
              <a:gd name="connsiteX2" fmla="*/ 12190413 w 12190413"/>
              <a:gd name="connsiteY2" fmla="*/ 6886575 h 6886575"/>
              <a:gd name="connsiteX3" fmla="*/ 12190412 w 12190413"/>
              <a:gd name="connsiteY3" fmla="*/ 6886575 h 6886575"/>
              <a:gd name="connsiteX4" fmla="*/ 12190412 w 12190413"/>
              <a:gd name="connsiteY4" fmla="*/ 6636736 h 6886575"/>
              <a:gd name="connsiteX5" fmla="*/ 12190412 w 12190413"/>
              <a:gd name="connsiteY5" fmla="*/ 4136572 h 6886575"/>
              <a:gd name="connsiteX6" fmla="*/ 11649356 w 12190413"/>
              <a:gd name="connsiteY6" fmla="*/ 4291027 h 6886575"/>
              <a:gd name="connsiteX7" fmla="*/ 10705286 w 12190413"/>
              <a:gd name="connsiteY7" fmla="*/ 5512462 h 6886575"/>
              <a:gd name="connsiteX8" fmla="*/ 10744953 w 12190413"/>
              <a:gd name="connsiteY8" fmla="*/ 4496967 h 6886575"/>
              <a:gd name="connsiteX9" fmla="*/ 6097587 w 12190413"/>
              <a:gd name="connsiteY9" fmla="*/ 4915947 h 6886575"/>
              <a:gd name="connsiteX10" fmla="*/ 3175 w 12190413"/>
              <a:gd name="connsiteY10" fmla="*/ 4136572 h 6886575"/>
              <a:gd name="connsiteX11" fmla="*/ 3175 w 12190413"/>
              <a:gd name="connsiteY11" fmla="*/ 6885905 h 6886575"/>
              <a:gd name="connsiteX12" fmla="*/ 3175 w 12190413"/>
              <a:gd name="connsiteY12" fmla="*/ 6886575 h 6886575"/>
              <a:gd name="connsiteX13" fmla="*/ 0 w 12190413"/>
              <a:gd name="connsiteY13" fmla="*/ 6886575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0413" h="6886575">
                <a:moveTo>
                  <a:pt x="0" y="0"/>
                </a:moveTo>
                <a:lnTo>
                  <a:pt x="12190413" y="0"/>
                </a:lnTo>
                <a:lnTo>
                  <a:pt x="12190413" y="6886575"/>
                </a:lnTo>
                <a:lnTo>
                  <a:pt x="12190412" y="6886575"/>
                </a:lnTo>
                <a:lnTo>
                  <a:pt x="12190412" y="6636736"/>
                </a:lnTo>
                <a:cubicBezTo>
                  <a:pt x="12190412" y="4136572"/>
                  <a:pt x="12190412" y="4136572"/>
                  <a:pt x="12190412" y="4136572"/>
                </a:cubicBezTo>
                <a:cubicBezTo>
                  <a:pt x="12017465" y="4191608"/>
                  <a:pt x="11836584" y="4243093"/>
                  <a:pt x="11649356" y="4291027"/>
                </a:cubicBezTo>
                <a:cubicBezTo>
                  <a:pt x="10705286" y="5512462"/>
                  <a:pt x="10705286" y="5512462"/>
                  <a:pt x="10705286" y="5512462"/>
                </a:cubicBezTo>
                <a:cubicBezTo>
                  <a:pt x="10744953" y="4496967"/>
                  <a:pt x="10744953" y="4496967"/>
                  <a:pt x="10744953" y="4496967"/>
                </a:cubicBezTo>
                <a:cubicBezTo>
                  <a:pt x="9407387" y="4761492"/>
                  <a:pt x="7811194" y="4915947"/>
                  <a:pt x="6097587" y="4915947"/>
                </a:cubicBezTo>
                <a:cubicBezTo>
                  <a:pt x="3709644" y="4915947"/>
                  <a:pt x="1551768" y="4617690"/>
                  <a:pt x="3175" y="4136572"/>
                </a:cubicBezTo>
                <a:cubicBezTo>
                  <a:pt x="3175" y="6714701"/>
                  <a:pt x="3175" y="6875834"/>
                  <a:pt x="3175" y="6885905"/>
                </a:cubicBezTo>
                <a:lnTo>
                  <a:pt x="3175" y="6886575"/>
                </a:lnTo>
                <a:lnTo>
                  <a:pt x="0" y="68865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2131" y="5188631"/>
            <a:ext cx="9242669" cy="1031875"/>
          </a:xfrm>
        </p:spPr>
        <p:txBody>
          <a:bodyPr anchor="b"/>
          <a:lstStyle>
            <a:lvl1pPr algn="r">
              <a:defRPr sz="6000" b="1">
                <a:solidFill>
                  <a:schemeClr val="bg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800" y="6109386"/>
            <a:ext cx="9144000" cy="447448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303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/>
          <p:cNvSpPr>
            <a:spLocks/>
          </p:cNvSpPr>
          <p:nvPr userDrawn="1"/>
        </p:nvSpPr>
        <p:spPr bwMode="auto">
          <a:xfrm>
            <a:off x="3175" y="5353050"/>
            <a:ext cx="12187238" cy="1503363"/>
          </a:xfrm>
          <a:custGeom>
            <a:avLst/>
            <a:gdLst>
              <a:gd name="T0" fmla="*/ 5696 w 5822"/>
              <a:gd name="T1" fmla="*/ 29 h 716"/>
              <a:gd name="T2" fmla="*/ 5203 w 5822"/>
              <a:gd name="T3" fmla="*/ 372 h 716"/>
              <a:gd name="T4" fmla="*/ 5316 w 5822"/>
              <a:gd name="T5" fmla="*/ 104 h 716"/>
              <a:gd name="T6" fmla="*/ 3084 w 5822"/>
              <a:gd name="T7" fmla="*/ 335 h 716"/>
              <a:gd name="T8" fmla="*/ 0 w 5822"/>
              <a:gd name="T9" fmla="*/ 187 h 716"/>
              <a:gd name="T10" fmla="*/ 0 w 5822"/>
              <a:gd name="T11" fmla="*/ 716 h 716"/>
              <a:gd name="T12" fmla="*/ 5822 w 5822"/>
              <a:gd name="T13" fmla="*/ 716 h 716"/>
              <a:gd name="T14" fmla="*/ 5822 w 5822"/>
              <a:gd name="T15" fmla="*/ 0 h 716"/>
              <a:gd name="T16" fmla="*/ 5696 w 5822"/>
              <a:gd name="T17" fmla="*/ 29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22" h="716">
                <a:moveTo>
                  <a:pt x="5696" y="29"/>
                </a:moveTo>
                <a:cubicBezTo>
                  <a:pt x="5555" y="128"/>
                  <a:pt x="5212" y="371"/>
                  <a:pt x="5203" y="372"/>
                </a:cubicBezTo>
                <a:cubicBezTo>
                  <a:pt x="5195" y="373"/>
                  <a:pt x="5277" y="190"/>
                  <a:pt x="5316" y="104"/>
                </a:cubicBezTo>
                <a:cubicBezTo>
                  <a:pt x="4691" y="215"/>
                  <a:pt x="3920" y="298"/>
                  <a:pt x="3084" y="335"/>
                </a:cubicBezTo>
                <a:cubicBezTo>
                  <a:pt x="1824" y="391"/>
                  <a:pt x="701" y="329"/>
                  <a:pt x="0" y="187"/>
                </a:cubicBezTo>
                <a:cubicBezTo>
                  <a:pt x="0" y="716"/>
                  <a:pt x="0" y="716"/>
                  <a:pt x="0" y="716"/>
                </a:cubicBezTo>
                <a:cubicBezTo>
                  <a:pt x="5822" y="716"/>
                  <a:pt x="5822" y="716"/>
                  <a:pt x="5822" y="716"/>
                </a:cubicBezTo>
                <a:cubicBezTo>
                  <a:pt x="5822" y="0"/>
                  <a:pt x="5822" y="0"/>
                  <a:pt x="5822" y="0"/>
                </a:cubicBezTo>
                <a:cubicBezTo>
                  <a:pt x="5781" y="10"/>
                  <a:pt x="5739" y="19"/>
                  <a:pt x="5696" y="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3917"/>
            <a:ext cx="10515600" cy="9874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4"/>
          </p:nvPr>
        </p:nvSpPr>
        <p:spPr>
          <a:xfrm>
            <a:off x="838200" y="1663700"/>
            <a:ext cx="10515600" cy="3689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43069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/>
          <p:cNvSpPr>
            <a:spLocks/>
          </p:cNvSpPr>
          <p:nvPr userDrawn="1"/>
        </p:nvSpPr>
        <p:spPr bwMode="auto">
          <a:xfrm>
            <a:off x="3175" y="5353050"/>
            <a:ext cx="12187238" cy="1503363"/>
          </a:xfrm>
          <a:custGeom>
            <a:avLst/>
            <a:gdLst>
              <a:gd name="T0" fmla="*/ 5696 w 5822"/>
              <a:gd name="T1" fmla="*/ 29 h 716"/>
              <a:gd name="T2" fmla="*/ 5203 w 5822"/>
              <a:gd name="T3" fmla="*/ 372 h 716"/>
              <a:gd name="T4" fmla="*/ 5316 w 5822"/>
              <a:gd name="T5" fmla="*/ 104 h 716"/>
              <a:gd name="T6" fmla="*/ 3084 w 5822"/>
              <a:gd name="T7" fmla="*/ 335 h 716"/>
              <a:gd name="T8" fmla="*/ 0 w 5822"/>
              <a:gd name="T9" fmla="*/ 187 h 716"/>
              <a:gd name="T10" fmla="*/ 0 w 5822"/>
              <a:gd name="T11" fmla="*/ 716 h 716"/>
              <a:gd name="T12" fmla="*/ 5822 w 5822"/>
              <a:gd name="T13" fmla="*/ 716 h 716"/>
              <a:gd name="T14" fmla="*/ 5822 w 5822"/>
              <a:gd name="T15" fmla="*/ 0 h 716"/>
              <a:gd name="T16" fmla="*/ 5696 w 5822"/>
              <a:gd name="T17" fmla="*/ 29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22" h="716">
                <a:moveTo>
                  <a:pt x="5696" y="29"/>
                </a:moveTo>
                <a:cubicBezTo>
                  <a:pt x="5555" y="128"/>
                  <a:pt x="5212" y="371"/>
                  <a:pt x="5203" y="372"/>
                </a:cubicBezTo>
                <a:cubicBezTo>
                  <a:pt x="5195" y="373"/>
                  <a:pt x="5277" y="190"/>
                  <a:pt x="5316" y="104"/>
                </a:cubicBezTo>
                <a:cubicBezTo>
                  <a:pt x="4691" y="215"/>
                  <a:pt x="3920" y="298"/>
                  <a:pt x="3084" y="335"/>
                </a:cubicBezTo>
                <a:cubicBezTo>
                  <a:pt x="1824" y="391"/>
                  <a:pt x="701" y="329"/>
                  <a:pt x="0" y="187"/>
                </a:cubicBezTo>
                <a:cubicBezTo>
                  <a:pt x="0" y="716"/>
                  <a:pt x="0" y="716"/>
                  <a:pt x="0" y="716"/>
                </a:cubicBezTo>
                <a:cubicBezTo>
                  <a:pt x="5822" y="716"/>
                  <a:pt x="5822" y="716"/>
                  <a:pt x="5822" y="716"/>
                </a:cubicBezTo>
                <a:cubicBezTo>
                  <a:pt x="5822" y="0"/>
                  <a:pt x="5822" y="0"/>
                  <a:pt x="5822" y="0"/>
                </a:cubicBezTo>
                <a:cubicBezTo>
                  <a:pt x="5781" y="10"/>
                  <a:pt x="5739" y="19"/>
                  <a:pt x="5696" y="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3917"/>
            <a:ext cx="10515600" cy="9874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www.inspirasign.com</a:t>
            </a:r>
          </a:p>
        </p:txBody>
      </p:sp>
      <p:sp>
        <p:nvSpPr>
          <p:cNvPr id="16" name="Freeform 15"/>
          <p:cNvSpPr>
            <a:spLocks noEditPoints="1"/>
          </p:cNvSpPr>
          <p:nvPr userDrawn="1"/>
        </p:nvSpPr>
        <p:spPr bwMode="auto">
          <a:xfrm>
            <a:off x="1013460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25 w 197"/>
              <a:gd name="T11" fmla="*/ 98 h 197"/>
              <a:gd name="T12" fmla="*/ 108 w 197"/>
              <a:gd name="T13" fmla="*/ 98 h 197"/>
              <a:gd name="T14" fmla="*/ 108 w 197"/>
              <a:gd name="T15" fmla="*/ 159 h 197"/>
              <a:gd name="T16" fmla="*/ 82 w 197"/>
              <a:gd name="T17" fmla="*/ 159 h 197"/>
              <a:gd name="T18" fmla="*/ 82 w 197"/>
              <a:gd name="T19" fmla="*/ 98 h 197"/>
              <a:gd name="T20" fmla="*/ 70 w 197"/>
              <a:gd name="T21" fmla="*/ 98 h 197"/>
              <a:gd name="T22" fmla="*/ 70 w 197"/>
              <a:gd name="T23" fmla="*/ 77 h 197"/>
              <a:gd name="T24" fmla="*/ 82 w 197"/>
              <a:gd name="T25" fmla="*/ 77 h 197"/>
              <a:gd name="T26" fmla="*/ 82 w 197"/>
              <a:gd name="T27" fmla="*/ 63 h 197"/>
              <a:gd name="T28" fmla="*/ 108 w 197"/>
              <a:gd name="T29" fmla="*/ 37 h 197"/>
              <a:gd name="T30" fmla="*/ 127 w 197"/>
              <a:gd name="T31" fmla="*/ 37 h 197"/>
              <a:gd name="T32" fmla="*/ 127 w 197"/>
              <a:gd name="T33" fmla="*/ 58 h 197"/>
              <a:gd name="T34" fmla="*/ 113 w 197"/>
              <a:gd name="T35" fmla="*/ 58 h 197"/>
              <a:gd name="T36" fmla="*/ 108 w 197"/>
              <a:gd name="T37" fmla="*/ 64 h 197"/>
              <a:gd name="T38" fmla="*/ 108 w 197"/>
              <a:gd name="T39" fmla="*/ 77 h 197"/>
              <a:gd name="T40" fmla="*/ 127 w 197"/>
              <a:gd name="T41" fmla="*/ 77 h 197"/>
              <a:gd name="T42" fmla="*/ 125 w 197"/>
              <a:gd name="T43" fmla="*/ 98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25" y="98"/>
                </a:moveTo>
                <a:cubicBezTo>
                  <a:pt x="108" y="98"/>
                  <a:pt x="108" y="98"/>
                  <a:pt x="108" y="98"/>
                </a:cubicBezTo>
                <a:cubicBezTo>
                  <a:pt x="108" y="125"/>
                  <a:pt x="108" y="159"/>
                  <a:pt x="108" y="159"/>
                </a:cubicBezTo>
                <a:cubicBezTo>
                  <a:pt x="82" y="159"/>
                  <a:pt x="82" y="159"/>
                  <a:pt x="82" y="159"/>
                </a:cubicBezTo>
                <a:cubicBezTo>
                  <a:pt x="82" y="159"/>
                  <a:pt x="82" y="126"/>
                  <a:pt x="82" y="98"/>
                </a:cubicBezTo>
                <a:cubicBezTo>
                  <a:pt x="70" y="98"/>
                  <a:pt x="70" y="98"/>
                  <a:pt x="70" y="98"/>
                </a:cubicBezTo>
                <a:cubicBezTo>
                  <a:pt x="70" y="77"/>
                  <a:pt x="70" y="77"/>
                  <a:pt x="70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63"/>
                  <a:pt x="82" y="63"/>
                  <a:pt x="82" y="63"/>
                </a:cubicBezTo>
                <a:cubicBezTo>
                  <a:pt x="82" y="53"/>
                  <a:pt x="87" y="37"/>
                  <a:pt x="108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58"/>
                  <a:pt x="127" y="58"/>
                  <a:pt x="127" y="58"/>
                </a:cubicBezTo>
                <a:cubicBezTo>
                  <a:pt x="127" y="58"/>
                  <a:pt x="115" y="58"/>
                  <a:pt x="113" y="58"/>
                </a:cubicBezTo>
                <a:cubicBezTo>
                  <a:pt x="111" y="58"/>
                  <a:pt x="108" y="59"/>
                  <a:pt x="108" y="64"/>
                </a:cubicBezTo>
                <a:cubicBezTo>
                  <a:pt x="108" y="77"/>
                  <a:pt x="108" y="77"/>
                  <a:pt x="108" y="77"/>
                </a:cubicBezTo>
                <a:cubicBezTo>
                  <a:pt x="127" y="77"/>
                  <a:pt x="127" y="77"/>
                  <a:pt x="127" y="77"/>
                </a:cubicBezTo>
                <a:lnTo>
                  <a:pt x="125" y="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0" name="Freeform 19"/>
          <p:cNvSpPr>
            <a:spLocks noEditPoints="1"/>
          </p:cNvSpPr>
          <p:nvPr userDrawn="1"/>
        </p:nvSpPr>
        <p:spPr bwMode="auto">
          <a:xfrm>
            <a:off x="852805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48 w 197"/>
              <a:gd name="T11" fmla="*/ 79 h 197"/>
              <a:gd name="T12" fmla="*/ 148 w 197"/>
              <a:gd name="T13" fmla="*/ 82 h 197"/>
              <a:gd name="T14" fmla="*/ 78 w 197"/>
              <a:gd name="T15" fmla="*/ 152 h 197"/>
              <a:gd name="T16" fmla="*/ 40 w 197"/>
              <a:gd name="T17" fmla="*/ 141 h 197"/>
              <a:gd name="T18" fmla="*/ 46 w 197"/>
              <a:gd name="T19" fmla="*/ 142 h 197"/>
              <a:gd name="T20" fmla="*/ 77 w 197"/>
              <a:gd name="T21" fmla="*/ 131 h 197"/>
              <a:gd name="T22" fmla="*/ 53 w 197"/>
              <a:gd name="T23" fmla="*/ 114 h 197"/>
              <a:gd name="T24" fmla="*/ 58 w 197"/>
              <a:gd name="T25" fmla="*/ 114 h 197"/>
              <a:gd name="T26" fmla="*/ 65 w 197"/>
              <a:gd name="T27" fmla="*/ 113 h 197"/>
              <a:gd name="T28" fmla="*/ 45 w 197"/>
              <a:gd name="T29" fmla="*/ 89 h 197"/>
              <a:gd name="T30" fmla="*/ 45 w 197"/>
              <a:gd name="T31" fmla="*/ 89 h 197"/>
              <a:gd name="T32" fmla="*/ 56 w 197"/>
              <a:gd name="T33" fmla="*/ 92 h 197"/>
              <a:gd name="T34" fmla="*/ 45 w 197"/>
              <a:gd name="T35" fmla="*/ 71 h 197"/>
              <a:gd name="T36" fmla="*/ 48 w 197"/>
              <a:gd name="T37" fmla="*/ 59 h 197"/>
              <a:gd name="T38" fmla="*/ 99 w 197"/>
              <a:gd name="T39" fmla="*/ 85 h 197"/>
              <a:gd name="T40" fmla="*/ 99 w 197"/>
              <a:gd name="T41" fmla="*/ 79 h 197"/>
              <a:gd name="T42" fmla="*/ 124 w 197"/>
              <a:gd name="T43" fmla="*/ 54 h 197"/>
              <a:gd name="T44" fmla="*/ 142 w 197"/>
              <a:gd name="T45" fmla="*/ 62 h 197"/>
              <a:gd name="T46" fmla="*/ 157 w 197"/>
              <a:gd name="T47" fmla="*/ 56 h 197"/>
              <a:gd name="T48" fmla="*/ 147 w 197"/>
              <a:gd name="T49" fmla="*/ 70 h 197"/>
              <a:gd name="T50" fmla="*/ 161 w 197"/>
              <a:gd name="T51" fmla="*/ 66 h 197"/>
              <a:gd name="T52" fmla="*/ 148 w 197"/>
              <a:gd name="T53" fmla="*/ 79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48" y="79"/>
                </a:moveTo>
                <a:cubicBezTo>
                  <a:pt x="148" y="80"/>
                  <a:pt x="148" y="81"/>
                  <a:pt x="148" y="82"/>
                </a:cubicBezTo>
                <a:cubicBezTo>
                  <a:pt x="148" y="115"/>
                  <a:pt x="124" y="152"/>
                  <a:pt x="78" y="152"/>
                </a:cubicBezTo>
                <a:cubicBezTo>
                  <a:pt x="64" y="152"/>
                  <a:pt x="51" y="148"/>
                  <a:pt x="40" y="141"/>
                </a:cubicBezTo>
                <a:cubicBezTo>
                  <a:pt x="42" y="141"/>
                  <a:pt x="44" y="142"/>
                  <a:pt x="46" y="142"/>
                </a:cubicBezTo>
                <a:cubicBezTo>
                  <a:pt x="57" y="142"/>
                  <a:pt x="68" y="138"/>
                  <a:pt x="77" y="131"/>
                </a:cubicBezTo>
                <a:cubicBezTo>
                  <a:pt x="66" y="131"/>
                  <a:pt x="57" y="124"/>
                  <a:pt x="53" y="114"/>
                </a:cubicBezTo>
                <a:cubicBezTo>
                  <a:pt x="55" y="114"/>
                  <a:pt x="56" y="114"/>
                  <a:pt x="58" y="114"/>
                </a:cubicBezTo>
                <a:cubicBezTo>
                  <a:pt x="60" y="114"/>
                  <a:pt x="62" y="114"/>
                  <a:pt x="65" y="113"/>
                </a:cubicBezTo>
                <a:cubicBezTo>
                  <a:pt x="53" y="111"/>
                  <a:pt x="45" y="101"/>
                  <a:pt x="45" y="89"/>
                </a:cubicBezTo>
                <a:cubicBezTo>
                  <a:pt x="45" y="89"/>
                  <a:pt x="45" y="89"/>
                  <a:pt x="45" y="89"/>
                </a:cubicBezTo>
                <a:cubicBezTo>
                  <a:pt x="48" y="91"/>
                  <a:pt x="52" y="92"/>
                  <a:pt x="56" y="92"/>
                </a:cubicBezTo>
                <a:cubicBezTo>
                  <a:pt x="49" y="87"/>
                  <a:pt x="45" y="80"/>
                  <a:pt x="45" y="71"/>
                </a:cubicBezTo>
                <a:cubicBezTo>
                  <a:pt x="45" y="67"/>
                  <a:pt x="46" y="62"/>
                  <a:pt x="48" y="59"/>
                </a:cubicBezTo>
                <a:cubicBezTo>
                  <a:pt x="60" y="74"/>
                  <a:pt x="79" y="84"/>
                  <a:pt x="99" y="85"/>
                </a:cubicBezTo>
                <a:cubicBezTo>
                  <a:pt x="99" y="83"/>
                  <a:pt x="99" y="81"/>
                  <a:pt x="99" y="79"/>
                </a:cubicBezTo>
                <a:cubicBezTo>
                  <a:pt x="99" y="65"/>
                  <a:pt x="110" y="54"/>
                  <a:pt x="124" y="54"/>
                </a:cubicBezTo>
                <a:cubicBezTo>
                  <a:pt x="131" y="54"/>
                  <a:pt x="137" y="57"/>
                  <a:pt x="142" y="62"/>
                </a:cubicBezTo>
                <a:cubicBezTo>
                  <a:pt x="147" y="61"/>
                  <a:pt x="153" y="59"/>
                  <a:pt x="157" y="56"/>
                </a:cubicBezTo>
                <a:cubicBezTo>
                  <a:pt x="156" y="62"/>
                  <a:pt x="152" y="67"/>
                  <a:pt x="147" y="70"/>
                </a:cubicBezTo>
                <a:cubicBezTo>
                  <a:pt x="152" y="69"/>
                  <a:pt x="156" y="68"/>
                  <a:pt x="161" y="66"/>
                </a:cubicBezTo>
                <a:cubicBezTo>
                  <a:pt x="157" y="71"/>
                  <a:pt x="153" y="75"/>
                  <a:pt x="148" y="7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20149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0495758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@/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4"/>
          </p:nvPr>
        </p:nvSpPr>
        <p:spPr>
          <a:xfrm>
            <a:off x="838200" y="1663700"/>
            <a:ext cx="5092700" cy="3689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6"/>
          <p:cNvSpPr>
            <a:spLocks noGrp="1"/>
          </p:cNvSpPr>
          <p:nvPr>
            <p:ph sz="quarter" idx="15"/>
          </p:nvPr>
        </p:nvSpPr>
        <p:spPr>
          <a:xfrm>
            <a:off x="6223795" y="1663700"/>
            <a:ext cx="5092700" cy="3689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07801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Layout with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 userDrawn="1"/>
        </p:nvSpPr>
        <p:spPr bwMode="auto">
          <a:xfrm>
            <a:off x="10271126" y="0"/>
            <a:ext cx="1922462" cy="1646238"/>
          </a:xfrm>
          <a:custGeom>
            <a:avLst/>
            <a:gdLst>
              <a:gd name="T0" fmla="*/ 0 w 1400"/>
              <a:gd name="T1" fmla="*/ 0 h 1200"/>
              <a:gd name="T2" fmla="*/ 726 w 1400"/>
              <a:gd name="T3" fmla="*/ 412 h 1200"/>
              <a:gd name="T4" fmla="*/ 1021 w 1400"/>
              <a:gd name="T5" fmla="*/ 344 h 1200"/>
              <a:gd name="T6" fmla="*/ 956 w 1400"/>
              <a:gd name="T7" fmla="*/ 617 h 1200"/>
              <a:gd name="T8" fmla="*/ 1400 w 1400"/>
              <a:gd name="T9" fmla="*/ 1200 h 1200"/>
              <a:gd name="T10" fmla="*/ 1400 w 1400"/>
              <a:gd name="T11" fmla="*/ 0 h 1200"/>
              <a:gd name="T12" fmla="*/ 0 w 1400"/>
              <a:gd name="T13" fmla="*/ 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00" h="1200">
                <a:moveTo>
                  <a:pt x="0" y="0"/>
                </a:moveTo>
                <a:cubicBezTo>
                  <a:pt x="238" y="82"/>
                  <a:pt x="489" y="221"/>
                  <a:pt x="726" y="412"/>
                </a:cubicBezTo>
                <a:cubicBezTo>
                  <a:pt x="1021" y="344"/>
                  <a:pt x="1021" y="344"/>
                  <a:pt x="1021" y="344"/>
                </a:cubicBezTo>
                <a:cubicBezTo>
                  <a:pt x="1021" y="344"/>
                  <a:pt x="982" y="508"/>
                  <a:pt x="956" y="617"/>
                </a:cubicBezTo>
                <a:cubicBezTo>
                  <a:pt x="1143" y="803"/>
                  <a:pt x="1293" y="1003"/>
                  <a:pt x="1400" y="1200"/>
                </a:cubicBezTo>
                <a:cubicBezTo>
                  <a:pt x="1400" y="0"/>
                  <a:pt x="1400" y="0"/>
                  <a:pt x="140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07CC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www.inspirasign.com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FB25C-6B7F-4E26-8AE8-987FE5747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1013460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25 w 197"/>
              <a:gd name="T11" fmla="*/ 98 h 197"/>
              <a:gd name="T12" fmla="*/ 108 w 197"/>
              <a:gd name="T13" fmla="*/ 98 h 197"/>
              <a:gd name="T14" fmla="*/ 108 w 197"/>
              <a:gd name="T15" fmla="*/ 159 h 197"/>
              <a:gd name="T16" fmla="*/ 82 w 197"/>
              <a:gd name="T17" fmla="*/ 159 h 197"/>
              <a:gd name="T18" fmla="*/ 82 w 197"/>
              <a:gd name="T19" fmla="*/ 98 h 197"/>
              <a:gd name="T20" fmla="*/ 70 w 197"/>
              <a:gd name="T21" fmla="*/ 98 h 197"/>
              <a:gd name="T22" fmla="*/ 70 w 197"/>
              <a:gd name="T23" fmla="*/ 77 h 197"/>
              <a:gd name="T24" fmla="*/ 82 w 197"/>
              <a:gd name="T25" fmla="*/ 77 h 197"/>
              <a:gd name="T26" fmla="*/ 82 w 197"/>
              <a:gd name="T27" fmla="*/ 63 h 197"/>
              <a:gd name="T28" fmla="*/ 108 w 197"/>
              <a:gd name="T29" fmla="*/ 37 h 197"/>
              <a:gd name="T30" fmla="*/ 127 w 197"/>
              <a:gd name="T31" fmla="*/ 37 h 197"/>
              <a:gd name="T32" fmla="*/ 127 w 197"/>
              <a:gd name="T33" fmla="*/ 58 h 197"/>
              <a:gd name="T34" fmla="*/ 113 w 197"/>
              <a:gd name="T35" fmla="*/ 58 h 197"/>
              <a:gd name="T36" fmla="*/ 108 w 197"/>
              <a:gd name="T37" fmla="*/ 64 h 197"/>
              <a:gd name="T38" fmla="*/ 108 w 197"/>
              <a:gd name="T39" fmla="*/ 77 h 197"/>
              <a:gd name="T40" fmla="*/ 127 w 197"/>
              <a:gd name="T41" fmla="*/ 77 h 197"/>
              <a:gd name="T42" fmla="*/ 125 w 197"/>
              <a:gd name="T43" fmla="*/ 98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25" y="98"/>
                </a:moveTo>
                <a:cubicBezTo>
                  <a:pt x="108" y="98"/>
                  <a:pt x="108" y="98"/>
                  <a:pt x="108" y="98"/>
                </a:cubicBezTo>
                <a:cubicBezTo>
                  <a:pt x="108" y="125"/>
                  <a:pt x="108" y="159"/>
                  <a:pt x="108" y="159"/>
                </a:cubicBezTo>
                <a:cubicBezTo>
                  <a:pt x="82" y="159"/>
                  <a:pt x="82" y="159"/>
                  <a:pt x="82" y="159"/>
                </a:cubicBezTo>
                <a:cubicBezTo>
                  <a:pt x="82" y="159"/>
                  <a:pt x="82" y="126"/>
                  <a:pt x="82" y="98"/>
                </a:cubicBezTo>
                <a:cubicBezTo>
                  <a:pt x="70" y="98"/>
                  <a:pt x="70" y="98"/>
                  <a:pt x="70" y="98"/>
                </a:cubicBezTo>
                <a:cubicBezTo>
                  <a:pt x="70" y="77"/>
                  <a:pt x="70" y="77"/>
                  <a:pt x="70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63"/>
                  <a:pt x="82" y="63"/>
                  <a:pt x="82" y="63"/>
                </a:cubicBezTo>
                <a:cubicBezTo>
                  <a:pt x="82" y="53"/>
                  <a:pt x="87" y="37"/>
                  <a:pt x="108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58"/>
                  <a:pt x="127" y="58"/>
                  <a:pt x="127" y="58"/>
                </a:cubicBezTo>
                <a:cubicBezTo>
                  <a:pt x="127" y="58"/>
                  <a:pt x="115" y="58"/>
                  <a:pt x="113" y="58"/>
                </a:cubicBezTo>
                <a:cubicBezTo>
                  <a:pt x="111" y="58"/>
                  <a:pt x="108" y="59"/>
                  <a:pt x="108" y="64"/>
                </a:cubicBezTo>
                <a:cubicBezTo>
                  <a:pt x="108" y="77"/>
                  <a:pt x="108" y="77"/>
                  <a:pt x="108" y="77"/>
                </a:cubicBezTo>
                <a:cubicBezTo>
                  <a:pt x="127" y="77"/>
                  <a:pt x="127" y="77"/>
                  <a:pt x="127" y="77"/>
                </a:cubicBezTo>
                <a:lnTo>
                  <a:pt x="125" y="9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accent1"/>
              </a:solidFill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auto">
          <a:xfrm>
            <a:off x="852805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48 w 197"/>
              <a:gd name="T11" fmla="*/ 79 h 197"/>
              <a:gd name="T12" fmla="*/ 148 w 197"/>
              <a:gd name="T13" fmla="*/ 82 h 197"/>
              <a:gd name="T14" fmla="*/ 78 w 197"/>
              <a:gd name="T15" fmla="*/ 152 h 197"/>
              <a:gd name="T16" fmla="*/ 40 w 197"/>
              <a:gd name="T17" fmla="*/ 141 h 197"/>
              <a:gd name="T18" fmla="*/ 46 w 197"/>
              <a:gd name="T19" fmla="*/ 142 h 197"/>
              <a:gd name="T20" fmla="*/ 77 w 197"/>
              <a:gd name="T21" fmla="*/ 131 h 197"/>
              <a:gd name="T22" fmla="*/ 53 w 197"/>
              <a:gd name="T23" fmla="*/ 114 h 197"/>
              <a:gd name="T24" fmla="*/ 58 w 197"/>
              <a:gd name="T25" fmla="*/ 114 h 197"/>
              <a:gd name="T26" fmla="*/ 65 w 197"/>
              <a:gd name="T27" fmla="*/ 113 h 197"/>
              <a:gd name="T28" fmla="*/ 45 w 197"/>
              <a:gd name="T29" fmla="*/ 89 h 197"/>
              <a:gd name="T30" fmla="*/ 45 w 197"/>
              <a:gd name="T31" fmla="*/ 89 h 197"/>
              <a:gd name="T32" fmla="*/ 56 w 197"/>
              <a:gd name="T33" fmla="*/ 92 h 197"/>
              <a:gd name="T34" fmla="*/ 45 w 197"/>
              <a:gd name="T35" fmla="*/ 71 h 197"/>
              <a:gd name="T36" fmla="*/ 48 w 197"/>
              <a:gd name="T37" fmla="*/ 59 h 197"/>
              <a:gd name="T38" fmla="*/ 99 w 197"/>
              <a:gd name="T39" fmla="*/ 85 h 197"/>
              <a:gd name="T40" fmla="*/ 99 w 197"/>
              <a:gd name="T41" fmla="*/ 79 h 197"/>
              <a:gd name="T42" fmla="*/ 124 w 197"/>
              <a:gd name="T43" fmla="*/ 54 h 197"/>
              <a:gd name="T44" fmla="*/ 142 w 197"/>
              <a:gd name="T45" fmla="*/ 62 h 197"/>
              <a:gd name="T46" fmla="*/ 157 w 197"/>
              <a:gd name="T47" fmla="*/ 56 h 197"/>
              <a:gd name="T48" fmla="*/ 147 w 197"/>
              <a:gd name="T49" fmla="*/ 70 h 197"/>
              <a:gd name="T50" fmla="*/ 161 w 197"/>
              <a:gd name="T51" fmla="*/ 66 h 197"/>
              <a:gd name="T52" fmla="*/ 148 w 197"/>
              <a:gd name="T53" fmla="*/ 79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48" y="79"/>
                </a:moveTo>
                <a:cubicBezTo>
                  <a:pt x="148" y="80"/>
                  <a:pt x="148" y="81"/>
                  <a:pt x="148" y="82"/>
                </a:cubicBezTo>
                <a:cubicBezTo>
                  <a:pt x="148" y="115"/>
                  <a:pt x="124" y="152"/>
                  <a:pt x="78" y="152"/>
                </a:cubicBezTo>
                <a:cubicBezTo>
                  <a:pt x="64" y="152"/>
                  <a:pt x="51" y="148"/>
                  <a:pt x="40" y="141"/>
                </a:cubicBezTo>
                <a:cubicBezTo>
                  <a:pt x="42" y="141"/>
                  <a:pt x="44" y="142"/>
                  <a:pt x="46" y="142"/>
                </a:cubicBezTo>
                <a:cubicBezTo>
                  <a:pt x="57" y="142"/>
                  <a:pt x="68" y="138"/>
                  <a:pt x="77" y="131"/>
                </a:cubicBezTo>
                <a:cubicBezTo>
                  <a:pt x="66" y="131"/>
                  <a:pt x="57" y="124"/>
                  <a:pt x="53" y="114"/>
                </a:cubicBezTo>
                <a:cubicBezTo>
                  <a:pt x="55" y="114"/>
                  <a:pt x="56" y="114"/>
                  <a:pt x="58" y="114"/>
                </a:cubicBezTo>
                <a:cubicBezTo>
                  <a:pt x="60" y="114"/>
                  <a:pt x="62" y="114"/>
                  <a:pt x="65" y="113"/>
                </a:cubicBezTo>
                <a:cubicBezTo>
                  <a:pt x="53" y="111"/>
                  <a:pt x="45" y="101"/>
                  <a:pt x="45" y="89"/>
                </a:cubicBezTo>
                <a:cubicBezTo>
                  <a:pt x="45" y="89"/>
                  <a:pt x="45" y="89"/>
                  <a:pt x="45" y="89"/>
                </a:cubicBezTo>
                <a:cubicBezTo>
                  <a:pt x="48" y="91"/>
                  <a:pt x="52" y="92"/>
                  <a:pt x="56" y="92"/>
                </a:cubicBezTo>
                <a:cubicBezTo>
                  <a:pt x="49" y="87"/>
                  <a:pt x="45" y="80"/>
                  <a:pt x="45" y="71"/>
                </a:cubicBezTo>
                <a:cubicBezTo>
                  <a:pt x="45" y="67"/>
                  <a:pt x="46" y="62"/>
                  <a:pt x="48" y="59"/>
                </a:cubicBezTo>
                <a:cubicBezTo>
                  <a:pt x="60" y="74"/>
                  <a:pt x="79" y="84"/>
                  <a:pt x="99" y="85"/>
                </a:cubicBezTo>
                <a:cubicBezTo>
                  <a:pt x="99" y="83"/>
                  <a:pt x="99" y="81"/>
                  <a:pt x="99" y="79"/>
                </a:cubicBezTo>
                <a:cubicBezTo>
                  <a:pt x="99" y="65"/>
                  <a:pt x="110" y="54"/>
                  <a:pt x="124" y="54"/>
                </a:cubicBezTo>
                <a:cubicBezTo>
                  <a:pt x="131" y="54"/>
                  <a:pt x="137" y="57"/>
                  <a:pt x="142" y="62"/>
                </a:cubicBezTo>
                <a:cubicBezTo>
                  <a:pt x="147" y="61"/>
                  <a:pt x="153" y="59"/>
                  <a:pt x="157" y="56"/>
                </a:cubicBezTo>
                <a:cubicBezTo>
                  <a:pt x="156" y="62"/>
                  <a:pt x="152" y="67"/>
                  <a:pt x="147" y="70"/>
                </a:cubicBezTo>
                <a:cubicBezTo>
                  <a:pt x="152" y="69"/>
                  <a:pt x="156" y="68"/>
                  <a:pt x="161" y="66"/>
                </a:cubicBezTo>
                <a:cubicBezTo>
                  <a:pt x="157" y="71"/>
                  <a:pt x="153" y="75"/>
                  <a:pt x="148" y="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accent1"/>
              </a:solidFill>
            </a:endParaRPr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20149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0495758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@/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503917"/>
            <a:ext cx="10515600" cy="9874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4"/>
          </p:nvPr>
        </p:nvSpPr>
        <p:spPr>
          <a:xfrm>
            <a:off x="838200" y="1646238"/>
            <a:ext cx="10515600" cy="7723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/>
          </p:nvPr>
        </p:nvSpPr>
        <p:spPr>
          <a:xfrm>
            <a:off x="838200" y="2475709"/>
            <a:ext cx="10515600" cy="35234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14189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 userDrawn="1"/>
        </p:nvSpPr>
        <p:spPr bwMode="auto">
          <a:xfrm>
            <a:off x="10271126" y="0"/>
            <a:ext cx="1922462" cy="1646238"/>
          </a:xfrm>
          <a:custGeom>
            <a:avLst/>
            <a:gdLst>
              <a:gd name="T0" fmla="*/ 0 w 1400"/>
              <a:gd name="T1" fmla="*/ 0 h 1200"/>
              <a:gd name="T2" fmla="*/ 726 w 1400"/>
              <a:gd name="T3" fmla="*/ 412 h 1200"/>
              <a:gd name="T4" fmla="*/ 1021 w 1400"/>
              <a:gd name="T5" fmla="*/ 344 h 1200"/>
              <a:gd name="T6" fmla="*/ 956 w 1400"/>
              <a:gd name="T7" fmla="*/ 617 h 1200"/>
              <a:gd name="T8" fmla="*/ 1400 w 1400"/>
              <a:gd name="T9" fmla="*/ 1200 h 1200"/>
              <a:gd name="T10" fmla="*/ 1400 w 1400"/>
              <a:gd name="T11" fmla="*/ 0 h 1200"/>
              <a:gd name="T12" fmla="*/ 0 w 1400"/>
              <a:gd name="T13" fmla="*/ 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00" h="1200">
                <a:moveTo>
                  <a:pt x="0" y="0"/>
                </a:moveTo>
                <a:cubicBezTo>
                  <a:pt x="238" y="82"/>
                  <a:pt x="489" y="221"/>
                  <a:pt x="726" y="412"/>
                </a:cubicBezTo>
                <a:cubicBezTo>
                  <a:pt x="1021" y="344"/>
                  <a:pt x="1021" y="344"/>
                  <a:pt x="1021" y="344"/>
                </a:cubicBezTo>
                <a:cubicBezTo>
                  <a:pt x="1021" y="344"/>
                  <a:pt x="982" y="508"/>
                  <a:pt x="956" y="617"/>
                </a:cubicBezTo>
                <a:cubicBezTo>
                  <a:pt x="1143" y="803"/>
                  <a:pt x="1293" y="1003"/>
                  <a:pt x="1400" y="1200"/>
                </a:cubicBezTo>
                <a:cubicBezTo>
                  <a:pt x="1400" y="0"/>
                  <a:pt x="1400" y="0"/>
                  <a:pt x="140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07CC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www.inspirasign.com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FB25C-6B7F-4E26-8AE8-987FE5747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1013460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25 w 197"/>
              <a:gd name="T11" fmla="*/ 98 h 197"/>
              <a:gd name="T12" fmla="*/ 108 w 197"/>
              <a:gd name="T13" fmla="*/ 98 h 197"/>
              <a:gd name="T14" fmla="*/ 108 w 197"/>
              <a:gd name="T15" fmla="*/ 159 h 197"/>
              <a:gd name="T16" fmla="*/ 82 w 197"/>
              <a:gd name="T17" fmla="*/ 159 h 197"/>
              <a:gd name="T18" fmla="*/ 82 w 197"/>
              <a:gd name="T19" fmla="*/ 98 h 197"/>
              <a:gd name="T20" fmla="*/ 70 w 197"/>
              <a:gd name="T21" fmla="*/ 98 h 197"/>
              <a:gd name="T22" fmla="*/ 70 w 197"/>
              <a:gd name="T23" fmla="*/ 77 h 197"/>
              <a:gd name="T24" fmla="*/ 82 w 197"/>
              <a:gd name="T25" fmla="*/ 77 h 197"/>
              <a:gd name="T26" fmla="*/ 82 w 197"/>
              <a:gd name="T27" fmla="*/ 63 h 197"/>
              <a:gd name="T28" fmla="*/ 108 w 197"/>
              <a:gd name="T29" fmla="*/ 37 h 197"/>
              <a:gd name="T30" fmla="*/ 127 w 197"/>
              <a:gd name="T31" fmla="*/ 37 h 197"/>
              <a:gd name="T32" fmla="*/ 127 w 197"/>
              <a:gd name="T33" fmla="*/ 58 h 197"/>
              <a:gd name="T34" fmla="*/ 113 w 197"/>
              <a:gd name="T35" fmla="*/ 58 h 197"/>
              <a:gd name="T36" fmla="*/ 108 w 197"/>
              <a:gd name="T37" fmla="*/ 64 h 197"/>
              <a:gd name="T38" fmla="*/ 108 w 197"/>
              <a:gd name="T39" fmla="*/ 77 h 197"/>
              <a:gd name="T40" fmla="*/ 127 w 197"/>
              <a:gd name="T41" fmla="*/ 77 h 197"/>
              <a:gd name="T42" fmla="*/ 125 w 197"/>
              <a:gd name="T43" fmla="*/ 98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25" y="98"/>
                </a:moveTo>
                <a:cubicBezTo>
                  <a:pt x="108" y="98"/>
                  <a:pt x="108" y="98"/>
                  <a:pt x="108" y="98"/>
                </a:cubicBezTo>
                <a:cubicBezTo>
                  <a:pt x="108" y="125"/>
                  <a:pt x="108" y="159"/>
                  <a:pt x="108" y="159"/>
                </a:cubicBezTo>
                <a:cubicBezTo>
                  <a:pt x="82" y="159"/>
                  <a:pt x="82" y="159"/>
                  <a:pt x="82" y="159"/>
                </a:cubicBezTo>
                <a:cubicBezTo>
                  <a:pt x="82" y="159"/>
                  <a:pt x="82" y="126"/>
                  <a:pt x="82" y="98"/>
                </a:cubicBezTo>
                <a:cubicBezTo>
                  <a:pt x="70" y="98"/>
                  <a:pt x="70" y="98"/>
                  <a:pt x="70" y="98"/>
                </a:cubicBezTo>
                <a:cubicBezTo>
                  <a:pt x="70" y="77"/>
                  <a:pt x="70" y="77"/>
                  <a:pt x="70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63"/>
                  <a:pt x="82" y="63"/>
                  <a:pt x="82" y="63"/>
                </a:cubicBezTo>
                <a:cubicBezTo>
                  <a:pt x="82" y="53"/>
                  <a:pt x="87" y="37"/>
                  <a:pt x="108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58"/>
                  <a:pt x="127" y="58"/>
                  <a:pt x="127" y="58"/>
                </a:cubicBezTo>
                <a:cubicBezTo>
                  <a:pt x="127" y="58"/>
                  <a:pt x="115" y="58"/>
                  <a:pt x="113" y="58"/>
                </a:cubicBezTo>
                <a:cubicBezTo>
                  <a:pt x="111" y="58"/>
                  <a:pt x="108" y="59"/>
                  <a:pt x="108" y="64"/>
                </a:cubicBezTo>
                <a:cubicBezTo>
                  <a:pt x="108" y="77"/>
                  <a:pt x="108" y="77"/>
                  <a:pt x="108" y="77"/>
                </a:cubicBezTo>
                <a:cubicBezTo>
                  <a:pt x="127" y="77"/>
                  <a:pt x="127" y="77"/>
                  <a:pt x="127" y="77"/>
                </a:cubicBezTo>
                <a:lnTo>
                  <a:pt x="125" y="9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accent1"/>
              </a:solidFill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auto">
          <a:xfrm>
            <a:off x="852805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48 w 197"/>
              <a:gd name="T11" fmla="*/ 79 h 197"/>
              <a:gd name="T12" fmla="*/ 148 w 197"/>
              <a:gd name="T13" fmla="*/ 82 h 197"/>
              <a:gd name="T14" fmla="*/ 78 w 197"/>
              <a:gd name="T15" fmla="*/ 152 h 197"/>
              <a:gd name="T16" fmla="*/ 40 w 197"/>
              <a:gd name="T17" fmla="*/ 141 h 197"/>
              <a:gd name="T18" fmla="*/ 46 w 197"/>
              <a:gd name="T19" fmla="*/ 142 h 197"/>
              <a:gd name="T20" fmla="*/ 77 w 197"/>
              <a:gd name="T21" fmla="*/ 131 h 197"/>
              <a:gd name="T22" fmla="*/ 53 w 197"/>
              <a:gd name="T23" fmla="*/ 114 h 197"/>
              <a:gd name="T24" fmla="*/ 58 w 197"/>
              <a:gd name="T25" fmla="*/ 114 h 197"/>
              <a:gd name="T26" fmla="*/ 65 w 197"/>
              <a:gd name="T27" fmla="*/ 113 h 197"/>
              <a:gd name="T28" fmla="*/ 45 w 197"/>
              <a:gd name="T29" fmla="*/ 89 h 197"/>
              <a:gd name="T30" fmla="*/ 45 w 197"/>
              <a:gd name="T31" fmla="*/ 89 h 197"/>
              <a:gd name="T32" fmla="*/ 56 w 197"/>
              <a:gd name="T33" fmla="*/ 92 h 197"/>
              <a:gd name="T34" fmla="*/ 45 w 197"/>
              <a:gd name="T35" fmla="*/ 71 h 197"/>
              <a:gd name="T36" fmla="*/ 48 w 197"/>
              <a:gd name="T37" fmla="*/ 59 h 197"/>
              <a:gd name="T38" fmla="*/ 99 w 197"/>
              <a:gd name="T39" fmla="*/ 85 h 197"/>
              <a:gd name="T40" fmla="*/ 99 w 197"/>
              <a:gd name="T41" fmla="*/ 79 h 197"/>
              <a:gd name="T42" fmla="*/ 124 w 197"/>
              <a:gd name="T43" fmla="*/ 54 h 197"/>
              <a:gd name="T44" fmla="*/ 142 w 197"/>
              <a:gd name="T45" fmla="*/ 62 h 197"/>
              <a:gd name="T46" fmla="*/ 157 w 197"/>
              <a:gd name="T47" fmla="*/ 56 h 197"/>
              <a:gd name="T48" fmla="*/ 147 w 197"/>
              <a:gd name="T49" fmla="*/ 70 h 197"/>
              <a:gd name="T50" fmla="*/ 161 w 197"/>
              <a:gd name="T51" fmla="*/ 66 h 197"/>
              <a:gd name="T52" fmla="*/ 148 w 197"/>
              <a:gd name="T53" fmla="*/ 79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48" y="79"/>
                </a:moveTo>
                <a:cubicBezTo>
                  <a:pt x="148" y="80"/>
                  <a:pt x="148" y="81"/>
                  <a:pt x="148" y="82"/>
                </a:cubicBezTo>
                <a:cubicBezTo>
                  <a:pt x="148" y="115"/>
                  <a:pt x="124" y="152"/>
                  <a:pt x="78" y="152"/>
                </a:cubicBezTo>
                <a:cubicBezTo>
                  <a:pt x="64" y="152"/>
                  <a:pt x="51" y="148"/>
                  <a:pt x="40" y="141"/>
                </a:cubicBezTo>
                <a:cubicBezTo>
                  <a:pt x="42" y="141"/>
                  <a:pt x="44" y="142"/>
                  <a:pt x="46" y="142"/>
                </a:cubicBezTo>
                <a:cubicBezTo>
                  <a:pt x="57" y="142"/>
                  <a:pt x="68" y="138"/>
                  <a:pt x="77" y="131"/>
                </a:cubicBezTo>
                <a:cubicBezTo>
                  <a:pt x="66" y="131"/>
                  <a:pt x="57" y="124"/>
                  <a:pt x="53" y="114"/>
                </a:cubicBezTo>
                <a:cubicBezTo>
                  <a:pt x="55" y="114"/>
                  <a:pt x="56" y="114"/>
                  <a:pt x="58" y="114"/>
                </a:cubicBezTo>
                <a:cubicBezTo>
                  <a:pt x="60" y="114"/>
                  <a:pt x="62" y="114"/>
                  <a:pt x="65" y="113"/>
                </a:cubicBezTo>
                <a:cubicBezTo>
                  <a:pt x="53" y="111"/>
                  <a:pt x="45" y="101"/>
                  <a:pt x="45" y="89"/>
                </a:cubicBezTo>
                <a:cubicBezTo>
                  <a:pt x="45" y="89"/>
                  <a:pt x="45" y="89"/>
                  <a:pt x="45" y="89"/>
                </a:cubicBezTo>
                <a:cubicBezTo>
                  <a:pt x="48" y="91"/>
                  <a:pt x="52" y="92"/>
                  <a:pt x="56" y="92"/>
                </a:cubicBezTo>
                <a:cubicBezTo>
                  <a:pt x="49" y="87"/>
                  <a:pt x="45" y="80"/>
                  <a:pt x="45" y="71"/>
                </a:cubicBezTo>
                <a:cubicBezTo>
                  <a:pt x="45" y="67"/>
                  <a:pt x="46" y="62"/>
                  <a:pt x="48" y="59"/>
                </a:cubicBezTo>
                <a:cubicBezTo>
                  <a:pt x="60" y="74"/>
                  <a:pt x="79" y="84"/>
                  <a:pt x="99" y="85"/>
                </a:cubicBezTo>
                <a:cubicBezTo>
                  <a:pt x="99" y="83"/>
                  <a:pt x="99" y="81"/>
                  <a:pt x="99" y="79"/>
                </a:cubicBezTo>
                <a:cubicBezTo>
                  <a:pt x="99" y="65"/>
                  <a:pt x="110" y="54"/>
                  <a:pt x="124" y="54"/>
                </a:cubicBezTo>
                <a:cubicBezTo>
                  <a:pt x="131" y="54"/>
                  <a:pt x="137" y="57"/>
                  <a:pt x="142" y="62"/>
                </a:cubicBezTo>
                <a:cubicBezTo>
                  <a:pt x="147" y="61"/>
                  <a:pt x="153" y="59"/>
                  <a:pt x="157" y="56"/>
                </a:cubicBezTo>
                <a:cubicBezTo>
                  <a:pt x="156" y="62"/>
                  <a:pt x="152" y="67"/>
                  <a:pt x="147" y="70"/>
                </a:cubicBezTo>
                <a:cubicBezTo>
                  <a:pt x="152" y="69"/>
                  <a:pt x="156" y="68"/>
                  <a:pt x="161" y="66"/>
                </a:cubicBezTo>
                <a:cubicBezTo>
                  <a:pt x="157" y="71"/>
                  <a:pt x="153" y="75"/>
                  <a:pt x="148" y="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accent1"/>
              </a:solidFill>
            </a:endParaRPr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20149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0495758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@/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503917"/>
            <a:ext cx="10515600" cy="9874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4"/>
          </p:nvPr>
        </p:nvSpPr>
        <p:spPr>
          <a:xfrm>
            <a:off x="838200" y="1646238"/>
            <a:ext cx="5067300" cy="43529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/>
          </p:nvPr>
        </p:nvSpPr>
        <p:spPr>
          <a:xfrm>
            <a:off x="6197600" y="1646238"/>
            <a:ext cx="5156200" cy="43529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583878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 userDrawn="1"/>
        </p:nvSpPr>
        <p:spPr bwMode="auto">
          <a:xfrm>
            <a:off x="10271126" y="0"/>
            <a:ext cx="1922462" cy="1646238"/>
          </a:xfrm>
          <a:custGeom>
            <a:avLst/>
            <a:gdLst>
              <a:gd name="T0" fmla="*/ 0 w 1400"/>
              <a:gd name="T1" fmla="*/ 0 h 1200"/>
              <a:gd name="T2" fmla="*/ 726 w 1400"/>
              <a:gd name="T3" fmla="*/ 412 h 1200"/>
              <a:gd name="T4" fmla="*/ 1021 w 1400"/>
              <a:gd name="T5" fmla="*/ 344 h 1200"/>
              <a:gd name="T6" fmla="*/ 956 w 1400"/>
              <a:gd name="T7" fmla="*/ 617 h 1200"/>
              <a:gd name="T8" fmla="*/ 1400 w 1400"/>
              <a:gd name="T9" fmla="*/ 1200 h 1200"/>
              <a:gd name="T10" fmla="*/ 1400 w 1400"/>
              <a:gd name="T11" fmla="*/ 0 h 1200"/>
              <a:gd name="T12" fmla="*/ 0 w 1400"/>
              <a:gd name="T13" fmla="*/ 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00" h="1200">
                <a:moveTo>
                  <a:pt x="0" y="0"/>
                </a:moveTo>
                <a:cubicBezTo>
                  <a:pt x="238" y="82"/>
                  <a:pt x="489" y="221"/>
                  <a:pt x="726" y="412"/>
                </a:cubicBezTo>
                <a:cubicBezTo>
                  <a:pt x="1021" y="344"/>
                  <a:pt x="1021" y="344"/>
                  <a:pt x="1021" y="344"/>
                </a:cubicBezTo>
                <a:cubicBezTo>
                  <a:pt x="1021" y="344"/>
                  <a:pt x="982" y="508"/>
                  <a:pt x="956" y="617"/>
                </a:cubicBezTo>
                <a:cubicBezTo>
                  <a:pt x="1143" y="803"/>
                  <a:pt x="1293" y="1003"/>
                  <a:pt x="1400" y="1200"/>
                </a:cubicBezTo>
                <a:cubicBezTo>
                  <a:pt x="1400" y="0"/>
                  <a:pt x="1400" y="0"/>
                  <a:pt x="140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07CC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0697028" y="84140"/>
            <a:ext cx="1338943" cy="365125"/>
          </a:xfrm>
        </p:spPr>
        <p:txBody>
          <a:bodyPr/>
          <a:lstStyle/>
          <a:p>
            <a:fld id="{7A9FB25C-6B7F-4E26-8AE8-987FE5747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503917"/>
            <a:ext cx="10515600" cy="9874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838200" y="1646238"/>
            <a:ext cx="5345113" cy="4435475"/>
          </a:xfrm>
          <a:prstGeom prst="wedgeEllipseCallout">
            <a:avLst>
              <a:gd name="adj1" fmla="val 53298"/>
              <a:gd name="adj2" fmla="val -38942"/>
            </a:avLst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5"/>
          </p:nvPr>
        </p:nvSpPr>
        <p:spPr>
          <a:xfrm>
            <a:off x="6705599" y="1700890"/>
            <a:ext cx="4648201" cy="4247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270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3175"/>
            <a:ext cx="5454651" cy="6854825"/>
          </a:xfrm>
          <a:custGeom>
            <a:avLst/>
            <a:gdLst>
              <a:gd name="T0" fmla="*/ 3433 w 3433"/>
              <a:gd name="T1" fmla="*/ 508 h 4320"/>
              <a:gd name="T2" fmla="*/ 2766 w 3433"/>
              <a:gd name="T3" fmla="*/ 559 h 4320"/>
              <a:gd name="T4" fmla="*/ 2357 w 3433"/>
              <a:gd name="T5" fmla="*/ 0 h 4320"/>
              <a:gd name="T6" fmla="*/ 0 w 3433"/>
              <a:gd name="T7" fmla="*/ 0 h 4320"/>
              <a:gd name="T8" fmla="*/ 0 w 3433"/>
              <a:gd name="T9" fmla="*/ 4320 h 4320"/>
              <a:gd name="T10" fmla="*/ 2253 w 3433"/>
              <a:gd name="T11" fmla="*/ 4320 h 4320"/>
              <a:gd name="T12" fmla="*/ 3169 w 3433"/>
              <a:gd name="T13" fmla="*/ 2107 h 4320"/>
              <a:gd name="T14" fmla="*/ 3001 w 3433"/>
              <a:gd name="T15" fmla="*/ 1082 h 4320"/>
              <a:gd name="T16" fmla="*/ 3433 w 3433"/>
              <a:gd name="T17" fmla="*/ 508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3" h="4320">
                <a:moveTo>
                  <a:pt x="3433" y="508"/>
                </a:moveTo>
                <a:cubicBezTo>
                  <a:pt x="2766" y="559"/>
                  <a:pt x="2766" y="559"/>
                  <a:pt x="2766" y="559"/>
                </a:cubicBezTo>
                <a:cubicBezTo>
                  <a:pt x="2651" y="355"/>
                  <a:pt x="2513" y="168"/>
                  <a:pt x="235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2253" y="4320"/>
                  <a:pt x="2253" y="4320"/>
                  <a:pt x="2253" y="4320"/>
                </a:cubicBezTo>
                <a:cubicBezTo>
                  <a:pt x="2815" y="3775"/>
                  <a:pt x="3169" y="2986"/>
                  <a:pt x="3169" y="2107"/>
                </a:cubicBezTo>
                <a:cubicBezTo>
                  <a:pt x="3169" y="1747"/>
                  <a:pt x="3109" y="1401"/>
                  <a:pt x="3001" y="1082"/>
                </a:cubicBezTo>
                <a:lnTo>
                  <a:pt x="3433" y="5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www.inspirasign.com</a:t>
            </a:r>
          </a:p>
        </p:txBody>
      </p:sp>
      <p:sp>
        <p:nvSpPr>
          <p:cNvPr id="16" name="Freeform 15"/>
          <p:cNvSpPr>
            <a:spLocks noEditPoints="1"/>
          </p:cNvSpPr>
          <p:nvPr userDrawn="1"/>
        </p:nvSpPr>
        <p:spPr bwMode="auto">
          <a:xfrm>
            <a:off x="1013460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25 w 197"/>
              <a:gd name="T11" fmla="*/ 98 h 197"/>
              <a:gd name="T12" fmla="*/ 108 w 197"/>
              <a:gd name="T13" fmla="*/ 98 h 197"/>
              <a:gd name="T14" fmla="*/ 108 w 197"/>
              <a:gd name="T15" fmla="*/ 159 h 197"/>
              <a:gd name="T16" fmla="*/ 82 w 197"/>
              <a:gd name="T17" fmla="*/ 159 h 197"/>
              <a:gd name="T18" fmla="*/ 82 w 197"/>
              <a:gd name="T19" fmla="*/ 98 h 197"/>
              <a:gd name="T20" fmla="*/ 70 w 197"/>
              <a:gd name="T21" fmla="*/ 98 h 197"/>
              <a:gd name="T22" fmla="*/ 70 w 197"/>
              <a:gd name="T23" fmla="*/ 77 h 197"/>
              <a:gd name="T24" fmla="*/ 82 w 197"/>
              <a:gd name="T25" fmla="*/ 77 h 197"/>
              <a:gd name="T26" fmla="*/ 82 w 197"/>
              <a:gd name="T27" fmla="*/ 63 h 197"/>
              <a:gd name="T28" fmla="*/ 108 w 197"/>
              <a:gd name="T29" fmla="*/ 37 h 197"/>
              <a:gd name="T30" fmla="*/ 127 w 197"/>
              <a:gd name="T31" fmla="*/ 37 h 197"/>
              <a:gd name="T32" fmla="*/ 127 w 197"/>
              <a:gd name="T33" fmla="*/ 58 h 197"/>
              <a:gd name="T34" fmla="*/ 113 w 197"/>
              <a:gd name="T35" fmla="*/ 58 h 197"/>
              <a:gd name="T36" fmla="*/ 108 w 197"/>
              <a:gd name="T37" fmla="*/ 64 h 197"/>
              <a:gd name="T38" fmla="*/ 108 w 197"/>
              <a:gd name="T39" fmla="*/ 77 h 197"/>
              <a:gd name="T40" fmla="*/ 127 w 197"/>
              <a:gd name="T41" fmla="*/ 77 h 197"/>
              <a:gd name="T42" fmla="*/ 125 w 197"/>
              <a:gd name="T43" fmla="*/ 98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25" y="98"/>
                </a:moveTo>
                <a:cubicBezTo>
                  <a:pt x="108" y="98"/>
                  <a:pt x="108" y="98"/>
                  <a:pt x="108" y="98"/>
                </a:cubicBezTo>
                <a:cubicBezTo>
                  <a:pt x="108" y="125"/>
                  <a:pt x="108" y="159"/>
                  <a:pt x="108" y="159"/>
                </a:cubicBezTo>
                <a:cubicBezTo>
                  <a:pt x="82" y="159"/>
                  <a:pt x="82" y="159"/>
                  <a:pt x="82" y="159"/>
                </a:cubicBezTo>
                <a:cubicBezTo>
                  <a:pt x="82" y="159"/>
                  <a:pt x="82" y="126"/>
                  <a:pt x="82" y="98"/>
                </a:cubicBezTo>
                <a:cubicBezTo>
                  <a:pt x="70" y="98"/>
                  <a:pt x="70" y="98"/>
                  <a:pt x="70" y="98"/>
                </a:cubicBezTo>
                <a:cubicBezTo>
                  <a:pt x="70" y="77"/>
                  <a:pt x="70" y="77"/>
                  <a:pt x="70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63"/>
                  <a:pt x="82" y="63"/>
                  <a:pt x="82" y="63"/>
                </a:cubicBezTo>
                <a:cubicBezTo>
                  <a:pt x="82" y="53"/>
                  <a:pt x="87" y="37"/>
                  <a:pt x="108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58"/>
                  <a:pt x="127" y="58"/>
                  <a:pt x="127" y="58"/>
                </a:cubicBezTo>
                <a:cubicBezTo>
                  <a:pt x="127" y="58"/>
                  <a:pt x="115" y="58"/>
                  <a:pt x="113" y="58"/>
                </a:cubicBezTo>
                <a:cubicBezTo>
                  <a:pt x="111" y="58"/>
                  <a:pt x="108" y="59"/>
                  <a:pt x="108" y="64"/>
                </a:cubicBezTo>
                <a:cubicBezTo>
                  <a:pt x="108" y="77"/>
                  <a:pt x="108" y="77"/>
                  <a:pt x="108" y="77"/>
                </a:cubicBezTo>
                <a:cubicBezTo>
                  <a:pt x="127" y="77"/>
                  <a:pt x="127" y="77"/>
                  <a:pt x="127" y="77"/>
                </a:cubicBezTo>
                <a:lnTo>
                  <a:pt x="125" y="9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accent1"/>
              </a:solidFill>
            </a:endParaRPr>
          </a:p>
        </p:txBody>
      </p:sp>
      <p:sp>
        <p:nvSpPr>
          <p:cNvPr id="20" name="Freeform 19"/>
          <p:cNvSpPr>
            <a:spLocks noEditPoints="1"/>
          </p:cNvSpPr>
          <p:nvPr userDrawn="1"/>
        </p:nvSpPr>
        <p:spPr bwMode="auto">
          <a:xfrm>
            <a:off x="8528051" y="6356350"/>
            <a:ext cx="330200" cy="330200"/>
          </a:xfrm>
          <a:custGeom>
            <a:avLst/>
            <a:gdLst>
              <a:gd name="T0" fmla="*/ 99 w 197"/>
              <a:gd name="T1" fmla="*/ 0 h 197"/>
              <a:gd name="T2" fmla="*/ 0 w 197"/>
              <a:gd name="T3" fmla="*/ 98 h 197"/>
              <a:gd name="T4" fmla="*/ 99 w 197"/>
              <a:gd name="T5" fmla="*/ 197 h 197"/>
              <a:gd name="T6" fmla="*/ 197 w 197"/>
              <a:gd name="T7" fmla="*/ 98 h 197"/>
              <a:gd name="T8" fmla="*/ 99 w 197"/>
              <a:gd name="T9" fmla="*/ 0 h 197"/>
              <a:gd name="T10" fmla="*/ 148 w 197"/>
              <a:gd name="T11" fmla="*/ 79 h 197"/>
              <a:gd name="T12" fmla="*/ 148 w 197"/>
              <a:gd name="T13" fmla="*/ 82 h 197"/>
              <a:gd name="T14" fmla="*/ 78 w 197"/>
              <a:gd name="T15" fmla="*/ 152 h 197"/>
              <a:gd name="T16" fmla="*/ 40 w 197"/>
              <a:gd name="T17" fmla="*/ 141 h 197"/>
              <a:gd name="T18" fmla="*/ 46 w 197"/>
              <a:gd name="T19" fmla="*/ 142 h 197"/>
              <a:gd name="T20" fmla="*/ 77 w 197"/>
              <a:gd name="T21" fmla="*/ 131 h 197"/>
              <a:gd name="T22" fmla="*/ 53 w 197"/>
              <a:gd name="T23" fmla="*/ 114 h 197"/>
              <a:gd name="T24" fmla="*/ 58 w 197"/>
              <a:gd name="T25" fmla="*/ 114 h 197"/>
              <a:gd name="T26" fmla="*/ 65 w 197"/>
              <a:gd name="T27" fmla="*/ 113 h 197"/>
              <a:gd name="T28" fmla="*/ 45 w 197"/>
              <a:gd name="T29" fmla="*/ 89 h 197"/>
              <a:gd name="T30" fmla="*/ 45 w 197"/>
              <a:gd name="T31" fmla="*/ 89 h 197"/>
              <a:gd name="T32" fmla="*/ 56 w 197"/>
              <a:gd name="T33" fmla="*/ 92 h 197"/>
              <a:gd name="T34" fmla="*/ 45 w 197"/>
              <a:gd name="T35" fmla="*/ 71 h 197"/>
              <a:gd name="T36" fmla="*/ 48 w 197"/>
              <a:gd name="T37" fmla="*/ 59 h 197"/>
              <a:gd name="T38" fmla="*/ 99 w 197"/>
              <a:gd name="T39" fmla="*/ 85 h 197"/>
              <a:gd name="T40" fmla="*/ 99 w 197"/>
              <a:gd name="T41" fmla="*/ 79 h 197"/>
              <a:gd name="T42" fmla="*/ 124 w 197"/>
              <a:gd name="T43" fmla="*/ 54 h 197"/>
              <a:gd name="T44" fmla="*/ 142 w 197"/>
              <a:gd name="T45" fmla="*/ 62 h 197"/>
              <a:gd name="T46" fmla="*/ 157 w 197"/>
              <a:gd name="T47" fmla="*/ 56 h 197"/>
              <a:gd name="T48" fmla="*/ 147 w 197"/>
              <a:gd name="T49" fmla="*/ 70 h 197"/>
              <a:gd name="T50" fmla="*/ 161 w 197"/>
              <a:gd name="T51" fmla="*/ 66 h 197"/>
              <a:gd name="T52" fmla="*/ 148 w 197"/>
              <a:gd name="T53" fmla="*/ 79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8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8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48" y="79"/>
                </a:moveTo>
                <a:cubicBezTo>
                  <a:pt x="148" y="80"/>
                  <a:pt x="148" y="81"/>
                  <a:pt x="148" y="82"/>
                </a:cubicBezTo>
                <a:cubicBezTo>
                  <a:pt x="148" y="115"/>
                  <a:pt x="124" y="152"/>
                  <a:pt x="78" y="152"/>
                </a:cubicBezTo>
                <a:cubicBezTo>
                  <a:pt x="64" y="152"/>
                  <a:pt x="51" y="148"/>
                  <a:pt x="40" y="141"/>
                </a:cubicBezTo>
                <a:cubicBezTo>
                  <a:pt x="42" y="141"/>
                  <a:pt x="44" y="142"/>
                  <a:pt x="46" y="142"/>
                </a:cubicBezTo>
                <a:cubicBezTo>
                  <a:pt x="57" y="142"/>
                  <a:pt x="68" y="138"/>
                  <a:pt x="77" y="131"/>
                </a:cubicBezTo>
                <a:cubicBezTo>
                  <a:pt x="66" y="131"/>
                  <a:pt x="57" y="124"/>
                  <a:pt x="53" y="114"/>
                </a:cubicBezTo>
                <a:cubicBezTo>
                  <a:pt x="55" y="114"/>
                  <a:pt x="56" y="114"/>
                  <a:pt x="58" y="114"/>
                </a:cubicBezTo>
                <a:cubicBezTo>
                  <a:pt x="60" y="114"/>
                  <a:pt x="62" y="114"/>
                  <a:pt x="65" y="113"/>
                </a:cubicBezTo>
                <a:cubicBezTo>
                  <a:pt x="53" y="111"/>
                  <a:pt x="45" y="101"/>
                  <a:pt x="45" y="89"/>
                </a:cubicBezTo>
                <a:cubicBezTo>
                  <a:pt x="45" y="89"/>
                  <a:pt x="45" y="89"/>
                  <a:pt x="45" y="89"/>
                </a:cubicBezTo>
                <a:cubicBezTo>
                  <a:pt x="48" y="91"/>
                  <a:pt x="52" y="92"/>
                  <a:pt x="56" y="92"/>
                </a:cubicBezTo>
                <a:cubicBezTo>
                  <a:pt x="49" y="87"/>
                  <a:pt x="45" y="80"/>
                  <a:pt x="45" y="71"/>
                </a:cubicBezTo>
                <a:cubicBezTo>
                  <a:pt x="45" y="67"/>
                  <a:pt x="46" y="62"/>
                  <a:pt x="48" y="59"/>
                </a:cubicBezTo>
                <a:cubicBezTo>
                  <a:pt x="60" y="74"/>
                  <a:pt x="79" y="84"/>
                  <a:pt x="99" y="85"/>
                </a:cubicBezTo>
                <a:cubicBezTo>
                  <a:pt x="99" y="83"/>
                  <a:pt x="99" y="81"/>
                  <a:pt x="99" y="79"/>
                </a:cubicBezTo>
                <a:cubicBezTo>
                  <a:pt x="99" y="65"/>
                  <a:pt x="110" y="54"/>
                  <a:pt x="124" y="54"/>
                </a:cubicBezTo>
                <a:cubicBezTo>
                  <a:pt x="131" y="54"/>
                  <a:pt x="137" y="57"/>
                  <a:pt x="142" y="62"/>
                </a:cubicBezTo>
                <a:cubicBezTo>
                  <a:pt x="147" y="61"/>
                  <a:pt x="153" y="59"/>
                  <a:pt x="157" y="56"/>
                </a:cubicBezTo>
                <a:cubicBezTo>
                  <a:pt x="156" y="62"/>
                  <a:pt x="152" y="67"/>
                  <a:pt x="147" y="70"/>
                </a:cubicBezTo>
                <a:cubicBezTo>
                  <a:pt x="152" y="69"/>
                  <a:pt x="156" y="68"/>
                  <a:pt x="161" y="66"/>
                </a:cubicBezTo>
                <a:cubicBezTo>
                  <a:pt x="157" y="71"/>
                  <a:pt x="153" y="75"/>
                  <a:pt x="148" y="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accent1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20149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0495758" y="6413500"/>
            <a:ext cx="1641474" cy="2159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200">
                <a:solidFill>
                  <a:schemeClr val="bg2"/>
                </a:solidFill>
              </a:defRPr>
            </a:lvl4pPr>
            <a:lvl5pPr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@/</a:t>
            </a:r>
            <a:r>
              <a:rPr lang="en-US" dirty="0" err="1"/>
              <a:t>inspirasign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4"/>
          </p:nvPr>
        </p:nvSpPr>
        <p:spPr>
          <a:xfrm>
            <a:off x="355600" y="2017486"/>
            <a:ext cx="4318000" cy="39306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5704115" y="893536"/>
            <a:ext cx="5878286" cy="50548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55601" y="893536"/>
            <a:ext cx="4318000" cy="987425"/>
          </a:xfrm>
        </p:spPr>
        <p:txBody>
          <a:bodyPr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5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0113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2328669" y="1205092"/>
            <a:ext cx="262027" cy="376588"/>
            <a:chOff x="9132888" y="2062163"/>
            <a:chExt cx="341312" cy="490537"/>
          </a:xfrm>
          <a:solidFill>
            <a:schemeClr val="bg2"/>
          </a:solidFill>
        </p:grpSpPr>
        <p:sp>
          <p:nvSpPr>
            <p:cNvPr id="11" name="Freeform 326"/>
            <p:cNvSpPr>
              <a:spLocks noEditPoints="1"/>
            </p:cNvSpPr>
            <p:nvPr/>
          </p:nvSpPr>
          <p:spPr bwMode="auto">
            <a:xfrm>
              <a:off x="9132888" y="2062163"/>
              <a:ext cx="341312" cy="490537"/>
            </a:xfrm>
            <a:custGeom>
              <a:avLst/>
              <a:gdLst>
                <a:gd name="T0" fmla="*/ 44 w 88"/>
                <a:gd name="T1" fmla="*/ 0 h 128"/>
                <a:gd name="T2" fmla="*/ 0 w 88"/>
                <a:gd name="T3" fmla="*/ 44 h 128"/>
                <a:gd name="T4" fmla="*/ 20 w 88"/>
                <a:gd name="T5" fmla="*/ 92 h 128"/>
                <a:gd name="T6" fmla="*/ 44 w 88"/>
                <a:gd name="T7" fmla="*/ 128 h 128"/>
                <a:gd name="T8" fmla="*/ 68 w 88"/>
                <a:gd name="T9" fmla="*/ 92 h 128"/>
                <a:gd name="T10" fmla="*/ 88 w 88"/>
                <a:gd name="T11" fmla="*/ 44 h 128"/>
                <a:gd name="T12" fmla="*/ 44 w 88"/>
                <a:gd name="T13" fmla="*/ 0 h 128"/>
                <a:gd name="T14" fmla="*/ 54 w 88"/>
                <a:gd name="T15" fmla="*/ 109 h 128"/>
                <a:gd name="T16" fmla="*/ 35 w 88"/>
                <a:gd name="T17" fmla="*/ 111 h 128"/>
                <a:gd name="T18" fmla="*/ 32 w 88"/>
                <a:gd name="T19" fmla="*/ 104 h 128"/>
                <a:gd name="T20" fmla="*/ 32 w 88"/>
                <a:gd name="T21" fmla="*/ 103 h 128"/>
                <a:gd name="T22" fmla="*/ 57 w 88"/>
                <a:gd name="T23" fmla="*/ 100 h 128"/>
                <a:gd name="T24" fmla="*/ 56 w 88"/>
                <a:gd name="T25" fmla="*/ 104 h 128"/>
                <a:gd name="T26" fmla="*/ 54 w 88"/>
                <a:gd name="T27" fmla="*/ 109 h 128"/>
                <a:gd name="T28" fmla="*/ 31 w 88"/>
                <a:gd name="T29" fmla="*/ 100 h 128"/>
                <a:gd name="T30" fmla="*/ 28 w 88"/>
                <a:gd name="T31" fmla="*/ 92 h 128"/>
                <a:gd name="T32" fmla="*/ 60 w 88"/>
                <a:gd name="T33" fmla="*/ 92 h 128"/>
                <a:gd name="T34" fmla="*/ 58 w 88"/>
                <a:gd name="T35" fmla="*/ 96 h 128"/>
                <a:gd name="T36" fmla="*/ 31 w 88"/>
                <a:gd name="T37" fmla="*/ 100 h 128"/>
                <a:gd name="T38" fmla="*/ 44 w 88"/>
                <a:gd name="T39" fmla="*/ 120 h 128"/>
                <a:gd name="T40" fmla="*/ 36 w 88"/>
                <a:gd name="T41" fmla="*/ 115 h 128"/>
                <a:gd name="T42" fmla="*/ 53 w 88"/>
                <a:gd name="T43" fmla="*/ 113 h 128"/>
                <a:gd name="T44" fmla="*/ 44 w 88"/>
                <a:gd name="T45" fmla="*/ 120 h 128"/>
                <a:gd name="T46" fmla="*/ 63 w 88"/>
                <a:gd name="T47" fmla="*/ 84 h 128"/>
                <a:gd name="T48" fmla="*/ 25 w 88"/>
                <a:gd name="T49" fmla="*/ 84 h 128"/>
                <a:gd name="T50" fmla="*/ 19 w 88"/>
                <a:gd name="T51" fmla="*/ 71 h 128"/>
                <a:gd name="T52" fmla="*/ 8 w 88"/>
                <a:gd name="T53" fmla="*/ 44 h 128"/>
                <a:gd name="T54" fmla="*/ 44 w 88"/>
                <a:gd name="T55" fmla="*/ 8 h 128"/>
                <a:gd name="T56" fmla="*/ 80 w 88"/>
                <a:gd name="T57" fmla="*/ 44 h 128"/>
                <a:gd name="T58" fmla="*/ 69 w 88"/>
                <a:gd name="T59" fmla="*/ 71 h 128"/>
                <a:gd name="T60" fmla="*/ 63 w 88"/>
                <a:gd name="T61" fmla="*/ 8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8" h="128">
                  <a:moveTo>
                    <a:pt x="44" y="0"/>
                  </a:moveTo>
                  <a:cubicBezTo>
                    <a:pt x="20" y="0"/>
                    <a:pt x="0" y="20"/>
                    <a:pt x="0" y="44"/>
                  </a:cubicBezTo>
                  <a:cubicBezTo>
                    <a:pt x="0" y="60"/>
                    <a:pt x="15" y="77"/>
                    <a:pt x="20" y="92"/>
                  </a:cubicBezTo>
                  <a:cubicBezTo>
                    <a:pt x="28" y="115"/>
                    <a:pt x="27" y="128"/>
                    <a:pt x="44" y="128"/>
                  </a:cubicBezTo>
                  <a:cubicBezTo>
                    <a:pt x="61" y="128"/>
                    <a:pt x="60" y="115"/>
                    <a:pt x="68" y="92"/>
                  </a:cubicBezTo>
                  <a:cubicBezTo>
                    <a:pt x="73" y="77"/>
                    <a:pt x="88" y="60"/>
                    <a:pt x="88" y="44"/>
                  </a:cubicBezTo>
                  <a:cubicBezTo>
                    <a:pt x="88" y="20"/>
                    <a:pt x="68" y="0"/>
                    <a:pt x="44" y="0"/>
                  </a:cubicBezTo>
                  <a:close/>
                  <a:moveTo>
                    <a:pt x="54" y="109"/>
                  </a:moveTo>
                  <a:cubicBezTo>
                    <a:pt x="35" y="111"/>
                    <a:pt x="35" y="111"/>
                    <a:pt x="35" y="111"/>
                  </a:cubicBezTo>
                  <a:cubicBezTo>
                    <a:pt x="34" y="109"/>
                    <a:pt x="33" y="107"/>
                    <a:pt x="32" y="104"/>
                  </a:cubicBezTo>
                  <a:cubicBezTo>
                    <a:pt x="32" y="104"/>
                    <a:pt x="32" y="104"/>
                    <a:pt x="32" y="103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7" y="102"/>
                    <a:pt x="56" y="103"/>
                    <a:pt x="56" y="104"/>
                  </a:cubicBezTo>
                  <a:cubicBezTo>
                    <a:pt x="55" y="106"/>
                    <a:pt x="55" y="107"/>
                    <a:pt x="54" y="109"/>
                  </a:cubicBezTo>
                  <a:close/>
                  <a:moveTo>
                    <a:pt x="31" y="100"/>
                  </a:moveTo>
                  <a:cubicBezTo>
                    <a:pt x="30" y="97"/>
                    <a:pt x="29" y="95"/>
                    <a:pt x="28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9" y="93"/>
                    <a:pt x="59" y="95"/>
                    <a:pt x="58" y="96"/>
                  </a:cubicBezTo>
                  <a:lnTo>
                    <a:pt x="31" y="100"/>
                  </a:lnTo>
                  <a:close/>
                  <a:moveTo>
                    <a:pt x="44" y="120"/>
                  </a:moveTo>
                  <a:cubicBezTo>
                    <a:pt x="40" y="120"/>
                    <a:pt x="38" y="120"/>
                    <a:pt x="36" y="115"/>
                  </a:cubicBezTo>
                  <a:cubicBezTo>
                    <a:pt x="53" y="113"/>
                    <a:pt x="53" y="113"/>
                    <a:pt x="53" y="113"/>
                  </a:cubicBezTo>
                  <a:cubicBezTo>
                    <a:pt x="51" y="119"/>
                    <a:pt x="49" y="120"/>
                    <a:pt x="44" y="120"/>
                  </a:cubicBezTo>
                  <a:close/>
                  <a:moveTo>
                    <a:pt x="63" y="84"/>
                  </a:moveTo>
                  <a:cubicBezTo>
                    <a:pt x="25" y="84"/>
                    <a:pt x="25" y="84"/>
                    <a:pt x="25" y="84"/>
                  </a:cubicBezTo>
                  <a:cubicBezTo>
                    <a:pt x="23" y="80"/>
                    <a:pt x="21" y="75"/>
                    <a:pt x="19" y="71"/>
                  </a:cubicBezTo>
                  <a:cubicBezTo>
                    <a:pt x="13" y="62"/>
                    <a:pt x="8" y="52"/>
                    <a:pt x="8" y="44"/>
                  </a:cubicBezTo>
                  <a:cubicBezTo>
                    <a:pt x="8" y="24"/>
                    <a:pt x="24" y="8"/>
                    <a:pt x="44" y="8"/>
                  </a:cubicBezTo>
                  <a:cubicBezTo>
                    <a:pt x="64" y="8"/>
                    <a:pt x="80" y="24"/>
                    <a:pt x="80" y="44"/>
                  </a:cubicBezTo>
                  <a:cubicBezTo>
                    <a:pt x="80" y="52"/>
                    <a:pt x="75" y="62"/>
                    <a:pt x="69" y="71"/>
                  </a:cubicBezTo>
                  <a:cubicBezTo>
                    <a:pt x="67" y="75"/>
                    <a:pt x="65" y="80"/>
                    <a:pt x="63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" name="Freeform 327"/>
            <p:cNvSpPr>
              <a:spLocks/>
            </p:cNvSpPr>
            <p:nvPr/>
          </p:nvSpPr>
          <p:spPr bwMode="auto">
            <a:xfrm>
              <a:off x="9209088" y="2138363"/>
              <a:ext cx="101600" cy="100012"/>
            </a:xfrm>
            <a:custGeom>
              <a:avLst/>
              <a:gdLst>
                <a:gd name="T0" fmla="*/ 24 w 26"/>
                <a:gd name="T1" fmla="*/ 0 h 26"/>
                <a:gd name="T2" fmla="*/ 0 w 26"/>
                <a:gd name="T3" fmla="*/ 24 h 26"/>
                <a:gd name="T4" fmla="*/ 2 w 26"/>
                <a:gd name="T5" fmla="*/ 26 h 26"/>
                <a:gd name="T6" fmla="*/ 4 w 26"/>
                <a:gd name="T7" fmla="*/ 24 h 26"/>
                <a:gd name="T8" fmla="*/ 24 w 26"/>
                <a:gd name="T9" fmla="*/ 4 h 26"/>
                <a:gd name="T10" fmla="*/ 26 w 26"/>
                <a:gd name="T11" fmla="*/ 2 h 26"/>
                <a:gd name="T12" fmla="*/ 24 w 26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6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25"/>
                    <a:pt x="1" y="26"/>
                    <a:pt x="2" y="26"/>
                  </a:cubicBezTo>
                  <a:cubicBezTo>
                    <a:pt x="3" y="26"/>
                    <a:pt x="4" y="25"/>
                    <a:pt x="4" y="24"/>
                  </a:cubicBezTo>
                  <a:cubicBezTo>
                    <a:pt x="4" y="13"/>
                    <a:pt x="13" y="4"/>
                    <a:pt x="24" y="4"/>
                  </a:cubicBezTo>
                  <a:cubicBezTo>
                    <a:pt x="25" y="4"/>
                    <a:pt x="26" y="3"/>
                    <a:pt x="26" y="2"/>
                  </a:cubicBezTo>
                  <a:cubicBezTo>
                    <a:pt x="26" y="1"/>
                    <a:pt x="25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6982156" y="79413"/>
            <a:ext cx="283427" cy="395237"/>
            <a:chOff x="6924675" y="5064125"/>
            <a:chExt cx="346075" cy="482600"/>
          </a:xfrm>
          <a:solidFill>
            <a:schemeClr val="bg2"/>
          </a:solidFill>
        </p:grpSpPr>
        <p:sp>
          <p:nvSpPr>
            <p:cNvPr id="14" name="Freeform 331"/>
            <p:cNvSpPr>
              <a:spLocks noEditPoints="1"/>
            </p:cNvSpPr>
            <p:nvPr/>
          </p:nvSpPr>
          <p:spPr bwMode="auto">
            <a:xfrm>
              <a:off x="6924675" y="5064125"/>
              <a:ext cx="346075" cy="482600"/>
            </a:xfrm>
            <a:custGeom>
              <a:avLst/>
              <a:gdLst>
                <a:gd name="T0" fmla="*/ 68 w 92"/>
                <a:gd name="T1" fmla="*/ 36 h 128"/>
                <a:gd name="T2" fmla="*/ 60 w 92"/>
                <a:gd name="T3" fmla="*/ 56 h 128"/>
                <a:gd name="T4" fmla="*/ 44 w 92"/>
                <a:gd name="T5" fmla="*/ 20 h 128"/>
                <a:gd name="T6" fmla="*/ 36 w 92"/>
                <a:gd name="T7" fmla="*/ 44 h 128"/>
                <a:gd name="T8" fmla="*/ 4 w 92"/>
                <a:gd name="T9" fmla="*/ 0 h 128"/>
                <a:gd name="T10" fmla="*/ 0 w 92"/>
                <a:gd name="T11" fmla="*/ 92 h 128"/>
                <a:gd name="T12" fmla="*/ 40 w 92"/>
                <a:gd name="T13" fmla="*/ 128 h 128"/>
                <a:gd name="T14" fmla="*/ 86 w 92"/>
                <a:gd name="T15" fmla="*/ 100 h 128"/>
                <a:gd name="T16" fmla="*/ 68 w 92"/>
                <a:gd name="T17" fmla="*/ 36 h 128"/>
                <a:gd name="T18" fmla="*/ 79 w 92"/>
                <a:gd name="T19" fmla="*/ 98 h 128"/>
                <a:gd name="T20" fmla="*/ 40 w 92"/>
                <a:gd name="T21" fmla="*/ 120 h 128"/>
                <a:gd name="T22" fmla="*/ 8 w 92"/>
                <a:gd name="T23" fmla="*/ 92 h 128"/>
                <a:gd name="T24" fmla="*/ 12 w 92"/>
                <a:gd name="T25" fmla="*/ 63 h 128"/>
                <a:gd name="T26" fmla="*/ 16 w 92"/>
                <a:gd name="T27" fmla="*/ 23 h 128"/>
                <a:gd name="T28" fmla="*/ 33 w 92"/>
                <a:gd name="T29" fmla="*/ 63 h 128"/>
                <a:gd name="T30" fmla="*/ 47 w 92"/>
                <a:gd name="T31" fmla="*/ 39 h 128"/>
                <a:gd name="T32" fmla="*/ 52 w 92"/>
                <a:gd name="T33" fmla="*/ 76 h 128"/>
                <a:gd name="T34" fmla="*/ 71 w 92"/>
                <a:gd name="T35" fmla="*/ 54 h 128"/>
                <a:gd name="T36" fmla="*/ 79 w 92"/>
                <a:gd name="T37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2" h="128">
                  <a:moveTo>
                    <a:pt x="68" y="36"/>
                  </a:moveTo>
                  <a:cubicBezTo>
                    <a:pt x="68" y="47"/>
                    <a:pt x="60" y="56"/>
                    <a:pt x="60" y="56"/>
                  </a:cubicBezTo>
                  <a:cubicBezTo>
                    <a:pt x="60" y="36"/>
                    <a:pt x="44" y="20"/>
                    <a:pt x="44" y="20"/>
                  </a:cubicBezTo>
                  <a:cubicBezTo>
                    <a:pt x="44" y="20"/>
                    <a:pt x="44" y="32"/>
                    <a:pt x="36" y="44"/>
                  </a:cubicBezTo>
                  <a:cubicBezTo>
                    <a:pt x="28" y="16"/>
                    <a:pt x="4" y="0"/>
                    <a:pt x="4" y="0"/>
                  </a:cubicBezTo>
                  <a:cubicBezTo>
                    <a:pt x="16" y="44"/>
                    <a:pt x="0" y="60"/>
                    <a:pt x="0" y="92"/>
                  </a:cubicBezTo>
                  <a:cubicBezTo>
                    <a:pt x="0" y="110"/>
                    <a:pt x="16" y="128"/>
                    <a:pt x="40" y="128"/>
                  </a:cubicBezTo>
                  <a:cubicBezTo>
                    <a:pt x="76" y="128"/>
                    <a:pt x="83" y="115"/>
                    <a:pt x="86" y="100"/>
                  </a:cubicBezTo>
                  <a:cubicBezTo>
                    <a:pt x="92" y="80"/>
                    <a:pt x="84" y="56"/>
                    <a:pt x="68" y="36"/>
                  </a:cubicBezTo>
                  <a:close/>
                  <a:moveTo>
                    <a:pt x="79" y="98"/>
                  </a:moveTo>
                  <a:cubicBezTo>
                    <a:pt x="76" y="108"/>
                    <a:pt x="73" y="120"/>
                    <a:pt x="40" y="120"/>
                  </a:cubicBezTo>
                  <a:cubicBezTo>
                    <a:pt x="20" y="120"/>
                    <a:pt x="8" y="106"/>
                    <a:pt x="8" y="92"/>
                  </a:cubicBezTo>
                  <a:cubicBezTo>
                    <a:pt x="8" y="81"/>
                    <a:pt x="10" y="72"/>
                    <a:pt x="12" y="63"/>
                  </a:cubicBezTo>
                  <a:cubicBezTo>
                    <a:pt x="15" y="51"/>
                    <a:pt x="17" y="39"/>
                    <a:pt x="16" y="23"/>
                  </a:cubicBezTo>
                  <a:cubicBezTo>
                    <a:pt x="29" y="40"/>
                    <a:pt x="33" y="63"/>
                    <a:pt x="33" y="63"/>
                  </a:cubicBezTo>
                  <a:cubicBezTo>
                    <a:pt x="33" y="63"/>
                    <a:pt x="44" y="47"/>
                    <a:pt x="47" y="39"/>
                  </a:cubicBezTo>
                  <a:cubicBezTo>
                    <a:pt x="50" y="44"/>
                    <a:pt x="52" y="60"/>
                    <a:pt x="52" y="76"/>
                  </a:cubicBezTo>
                  <a:cubicBezTo>
                    <a:pt x="52" y="76"/>
                    <a:pt x="63" y="67"/>
                    <a:pt x="71" y="54"/>
                  </a:cubicBezTo>
                  <a:cubicBezTo>
                    <a:pt x="79" y="69"/>
                    <a:pt x="82" y="85"/>
                    <a:pt x="79" y="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332"/>
            <p:cNvSpPr>
              <a:spLocks/>
            </p:cNvSpPr>
            <p:nvPr/>
          </p:nvSpPr>
          <p:spPr bwMode="auto">
            <a:xfrm>
              <a:off x="6981825" y="5272088"/>
              <a:ext cx="214313" cy="173038"/>
            </a:xfrm>
            <a:custGeom>
              <a:avLst/>
              <a:gdLst>
                <a:gd name="T0" fmla="*/ 55 w 57"/>
                <a:gd name="T1" fmla="*/ 12 h 46"/>
                <a:gd name="T2" fmla="*/ 51 w 57"/>
                <a:gd name="T3" fmla="*/ 16 h 46"/>
                <a:gd name="T4" fmla="*/ 32 w 57"/>
                <a:gd name="T5" fmla="*/ 31 h 46"/>
                <a:gd name="T6" fmla="*/ 30 w 57"/>
                <a:gd name="T7" fmla="*/ 14 h 46"/>
                <a:gd name="T8" fmla="*/ 30 w 57"/>
                <a:gd name="T9" fmla="*/ 7 h 46"/>
                <a:gd name="T10" fmla="*/ 24 w 57"/>
                <a:gd name="T11" fmla="*/ 16 h 46"/>
                <a:gd name="T12" fmla="*/ 17 w 57"/>
                <a:gd name="T13" fmla="*/ 26 h 46"/>
                <a:gd name="T14" fmla="*/ 9 w 57"/>
                <a:gd name="T15" fmla="*/ 5 h 46"/>
                <a:gd name="T16" fmla="*/ 7 w 57"/>
                <a:gd name="T17" fmla="*/ 0 h 46"/>
                <a:gd name="T18" fmla="*/ 5 w 57"/>
                <a:gd name="T19" fmla="*/ 6 h 46"/>
                <a:gd name="T20" fmla="*/ 0 w 57"/>
                <a:gd name="T21" fmla="*/ 40 h 46"/>
                <a:gd name="T22" fmla="*/ 2 w 57"/>
                <a:gd name="T23" fmla="*/ 42 h 46"/>
                <a:gd name="T24" fmla="*/ 4 w 57"/>
                <a:gd name="T25" fmla="*/ 40 h 46"/>
                <a:gd name="T26" fmla="*/ 7 w 57"/>
                <a:gd name="T27" fmla="*/ 12 h 46"/>
                <a:gd name="T28" fmla="*/ 15 w 57"/>
                <a:gd name="T29" fmla="*/ 31 h 46"/>
                <a:gd name="T30" fmla="*/ 16 w 57"/>
                <a:gd name="T31" fmla="*/ 34 h 46"/>
                <a:gd name="T32" fmla="*/ 18 w 57"/>
                <a:gd name="T33" fmla="*/ 31 h 46"/>
                <a:gd name="T34" fmla="*/ 26 w 57"/>
                <a:gd name="T35" fmla="*/ 20 h 46"/>
                <a:gd name="T36" fmla="*/ 29 w 57"/>
                <a:gd name="T37" fmla="*/ 34 h 46"/>
                <a:gd name="T38" fmla="*/ 30 w 57"/>
                <a:gd name="T39" fmla="*/ 37 h 46"/>
                <a:gd name="T40" fmla="*/ 32 w 57"/>
                <a:gd name="T41" fmla="*/ 36 h 46"/>
                <a:gd name="T42" fmla="*/ 52 w 57"/>
                <a:gd name="T43" fmla="*/ 21 h 46"/>
                <a:gd name="T44" fmla="*/ 49 w 57"/>
                <a:gd name="T45" fmla="*/ 43 h 46"/>
                <a:gd name="T46" fmla="*/ 51 w 57"/>
                <a:gd name="T47" fmla="*/ 45 h 46"/>
                <a:gd name="T48" fmla="*/ 51 w 57"/>
                <a:gd name="T49" fmla="*/ 46 h 46"/>
                <a:gd name="T50" fmla="*/ 53 w 57"/>
                <a:gd name="T51" fmla="*/ 44 h 46"/>
                <a:gd name="T52" fmla="*/ 55 w 57"/>
                <a:gd name="T53" fmla="*/ 16 h 46"/>
                <a:gd name="T54" fmla="*/ 55 w 57"/>
                <a:gd name="T55" fmla="*/ 1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7" h="46">
                  <a:moveTo>
                    <a:pt x="55" y="12"/>
                  </a:moveTo>
                  <a:cubicBezTo>
                    <a:pt x="51" y="16"/>
                    <a:pt x="51" y="16"/>
                    <a:pt x="51" y="16"/>
                  </a:cubicBezTo>
                  <a:cubicBezTo>
                    <a:pt x="47" y="21"/>
                    <a:pt x="43" y="26"/>
                    <a:pt x="32" y="31"/>
                  </a:cubicBezTo>
                  <a:cubicBezTo>
                    <a:pt x="31" y="26"/>
                    <a:pt x="30" y="21"/>
                    <a:pt x="30" y="14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1" y="20"/>
                    <a:pt x="20" y="22"/>
                    <a:pt x="17" y="26"/>
                  </a:cubicBezTo>
                  <a:cubicBezTo>
                    <a:pt x="13" y="17"/>
                    <a:pt x="11" y="11"/>
                    <a:pt x="9" y="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" y="13"/>
                    <a:pt x="0" y="21"/>
                    <a:pt x="0" y="40"/>
                  </a:cubicBezTo>
                  <a:cubicBezTo>
                    <a:pt x="0" y="41"/>
                    <a:pt x="0" y="42"/>
                    <a:pt x="2" y="42"/>
                  </a:cubicBezTo>
                  <a:cubicBezTo>
                    <a:pt x="3" y="42"/>
                    <a:pt x="4" y="41"/>
                    <a:pt x="4" y="40"/>
                  </a:cubicBezTo>
                  <a:cubicBezTo>
                    <a:pt x="4" y="25"/>
                    <a:pt x="5" y="18"/>
                    <a:pt x="7" y="12"/>
                  </a:cubicBezTo>
                  <a:cubicBezTo>
                    <a:pt x="9" y="17"/>
                    <a:pt x="12" y="23"/>
                    <a:pt x="15" y="31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22" y="27"/>
                    <a:pt x="24" y="24"/>
                    <a:pt x="26" y="20"/>
                  </a:cubicBezTo>
                  <a:cubicBezTo>
                    <a:pt x="27" y="26"/>
                    <a:pt x="28" y="30"/>
                    <a:pt x="29" y="34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43" y="31"/>
                    <a:pt x="48" y="26"/>
                    <a:pt x="52" y="21"/>
                  </a:cubicBezTo>
                  <a:cubicBezTo>
                    <a:pt x="53" y="29"/>
                    <a:pt x="52" y="37"/>
                    <a:pt x="49" y="43"/>
                  </a:cubicBezTo>
                  <a:cubicBezTo>
                    <a:pt x="49" y="44"/>
                    <a:pt x="49" y="45"/>
                    <a:pt x="51" y="45"/>
                  </a:cubicBezTo>
                  <a:cubicBezTo>
                    <a:pt x="51" y="45"/>
                    <a:pt x="51" y="46"/>
                    <a:pt x="51" y="46"/>
                  </a:cubicBezTo>
                  <a:cubicBezTo>
                    <a:pt x="52" y="46"/>
                    <a:pt x="53" y="45"/>
                    <a:pt x="53" y="44"/>
                  </a:cubicBezTo>
                  <a:cubicBezTo>
                    <a:pt x="56" y="37"/>
                    <a:pt x="57" y="26"/>
                    <a:pt x="55" y="16"/>
                  </a:cubicBezTo>
                  <a:lnTo>
                    <a:pt x="55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6" name="Group 15"/>
          <p:cNvGrpSpPr/>
          <p:nvPr userDrawn="1"/>
        </p:nvGrpSpPr>
        <p:grpSpPr>
          <a:xfrm>
            <a:off x="133117" y="154614"/>
            <a:ext cx="433051" cy="431632"/>
            <a:chOff x="3959225" y="5064125"/>
            <a:chExt cx="484188" cy="482601"/>
          </a:xfrm>
          <a:solidFill>
            <a:schemeClr val="bg2"/>
          </a:solidFill>
        </p:grpSpPr>
        <p:sp>
          <p:nvSpPr>
            <p:cNvPr id="17" name="Freeform 333"/>
            <p:cNvSpPr>
              <a:spLocks noEditPoints="1"/>
            </p:cNvSpPr>
            <p:nvPr/>
          </p:nvSpPr>
          <p:spPr bwMode="auto">
            <a:xfrm>
              <a:off x="3959225" y="5110163"/>
              <a:ext cx="442913" cy="436563"/>
            </a:xfrm>
            <a:custGeom>
              <a:avLst/>
              <a:gdLst>
                <a:gd name="T0" fmla="*/ 84 w 118"/>
                <a:gd name="T1" fmla="*/ 3 h 116"/>
                <a:gd name="T2" fmla="*/ 77 w 118"/>
                <a:gd name="T3" fmla="*/ 0 h 116"/>
                <a:gd name="T4" fmla="*/ 70 w 118"/>
                <a:gd name="T5" fmla="*/ 3 h 116"/>
                <a:gd name="T6" fmla="*/ 64 w 118"/>
                <a:gd name="T7" fmla="*/ 9 h 116"/>
                <a:gd name="T8" fmla="*/ 61 w 118"/>
                <a:gd name="T9" fmla="*/ 16 h 116"/>
                <a:gd name="T10" fmla="*/ 62 w 118"/>
                <a:gd name="T11" fmla="*/ 21 h 116"/>
                <a:gd name="T12" fmla="*/ 8 w 118"/>
                <a:gd name="T13" fmla="*/ 43 h 116"/>
                <a:gd name="T14" fmla="*/ 1 w 118"/>
                <a:gd name="T15" fmla="*/ 51 h 116"/>
                <a:gd name="T16" fmla="*/ 5 w 118"/>
                <a:gd name="T17" fmla="*/ 62 h 116"/>
                <a:gd name="T18" fmla="*/ 55 w 118"/>
                <a:gd name="T19" fmla="*/ 112 h 116"/>
                <a:gd name="T20" fmla="*/ 64 w 118"/>
                <a:gd name="T21" fmla="*/ 116 h 116"/>
                <a:gd name="T22" fmla="*/ 64 w 118"/>
                <a:gd name="T23" fmla="*/ 116 h 116"/>
                <a:gd name="T24" fmla="*/ 66 w 118"/>
                <a:gd name="T25" fmla="*/ 116 h 116"/>
                <a:gd name="T26" fmla="*/ 75 w 118"/>
                <a:gd name="T27" fmla="*/ 108 h 116"/>
                <a:gd name="T28" fmla="*/ 96 w 118"/>
                <a:gd name="T29" fmla="*/ 55 h 116"/>
                <a:gd name="T30" fmla="*/ 102 w 118"/>
                <a:gd name="T31" fmla="*/ 57 h 116"/>
                <a:gd name="T32" fmla="*/ 109 w 118"/>
                <a:gd name="T33" fmla="*/ 54 h 116"/>
                <a:gd name="T34" fmla="*/ 115 w 118"/>
                <a:gd name="T35" fmla="*/ 48 h 116"/>
                <a:gd name="T36" fmla="*/ 118 w 118"/>
                <a:gd name="T37" fmla="*/ 41 h 116"/>
                <a:gd name="T38" fmla="*/ 115 w 118"/>
                <a:gd name="T39" fmla="*/ 34 h 116"/>
                <a:gd name="T40" fmla="*/ 84 w 118"/>
                <a:gd name="T41" fmla="*/ 3 h 116"/>
                <a:gd name="T42" fmla="*/ 68 w 118"/>
                <a:gd name="T43" fmla="*/ 105 h 116"/>
                <a:gd name="T44" fmla="*/ 65 w 118"/>
                <a:gd name="T45" fmla="*/ 108 h 116"/>
                <a:gd name="T46" fmla="*/ 64 w 118"/>
                <a:gd name="T47" fmla="*/ 108 h 116"/>
                <a:gd name="T48" fmla="*/ 61 w 118"/>
                <a:gd name="T49" fmla="*/ 107 h 116"/>
                <a:gd name="T50" fmla="*/ 10 w 118"/>
                <a:gd name="T51" fmla="*/ 56 h 116"/>
                <a:gd name="T52" fmla="*/ 9 w 118"/>
                <a:gd name="T53" fmla="*/ 53 h 116"/>
                <a:gd name="T54" fmla="*/ 11 w 118"/>
                <a:gd name="T55" fmla="*/ 50 h 116"/>
                <a:gd name="T56" fmla="*/ 36 w 118"/>
                <a:gd name="T57" fmla="*/ 40 h 116"/>
                <a:gd name="T58" fmla="*/ 87 w 118"/>
                <a:gd name="T59" fmla="*/ 58 h 116"/>
                <a:gd name="T60" fmla="*/ 68 w 118"/>
                <a:gd name="T61" fmla="*/ 105 h 116"/>
                <a:gd name="T62" fmla="*/ 109 w 118"/>
                <a:gd name="T63" fmla="*/ 42 h 116"/>
                <a:gd name="T64" fmla="*/ 103 w 118"/>
                <a:gd name="T65" fmla="*/ 48 h 116"/>
                <a:gd name="T66" fmla="*/ 100 w 118"/>
                <a:gd name="T67" fmla="*/ 48 h 116"/>
                <a:gd name="T68" fmla="*/ 93 w 118"/>
                <a:gd name="T69" fmla="*/ 41 h 116"/>
                <a:gd name="T70" fmla="*/ 88 w 118"/>
                <a:gd name="T71" fmla="*/ 55 h 116"/>
                <a:gd name="T72" fmla="*/ 88 w 118"/>
                <a:gd name="T73" fmla="*/ 54 h 116"/>
                <a:gd name="T74" fmla="*/ 53 w 118"/>
                <a:gd name="T75" fmla="*/ 39 h 116"/>
                <a:gd name="T76" fmla="*/ 42 w 118"/>
                <a:gd name="T77" fmla="*/ 38 h 116"/>
                <a:gd name="T78" fmla="*/ 76 w 118"/>
                <a:gd name="T79" fmla="*/ 24 h 116"/>
                <a:gd name="T80" fmla="*/ 70 w 118"/>
                <a:gd name="T81" fmla="*/ 17 h 116"/>
                <a:gd name="T82" fmla="*/ 70 w 118"/>
                <a:gd name="T83" fmla="*/ 14 h 116"/>
                <a:gd name="T84" fmla="*/ 75 w 118"/>
                <a:gd name="T85" fmla="*/ 9 h 116"/>
                <a:gd name="T86" fmla="*/ 78 w 118"/>
                <a:gd name="T87" fmla="*/ 9 h 116"/>
                <a:gd name="T88" fmla="*/ 109 w 118"/>
                <a:gd name="T89" fmla="*/ 39 h 116"/>
                <a:gd name="T90" fmla="*/ 109 w 118"/>
                <a:gd name="T91" fmla="*/ 4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8" h="116">
                  <a:moveTo>
                    <a:pt x="84" y="3"/>
                  </a:moveTo>
                  <a:cubicBezTo>
                    <a:pt x="82" y="1"/>
                    <a:pt x="79" y="0"/>
                    <a:pt x="77" y="0"/>
                  </a:cubicBezTo>
                  <a:cubicBezTo>
                    <a:pt x="74" y="0"/>
                    <a:pt x="71" y="1"/>
                    <a:pt x="70" y="3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2" y="10"/>
                    <a:pt x="61" y="13"/>
                    <a:pt x="61" y="16"/>
                  </a:cubicBezTo>
                  <a:cubicBezTo>
                    <a:pt x="61" y="18"/>
                    <a:pt x="62" y="19"/>
                    <a:pt x="62" y="21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5" y="44"/>
                    <a:pt x="2" y="48"/>
                    <a:pt x="1" y="51"/>
                  </a:cubicBezTo>
                  <a:cubicBezTo>
                    <a:pt x="0" y="55"/>
                    <a:pt x="2" y="59"/>
                    <a:pt x="5" y="62"/>
                  </a:cubicBezTo>
                  <a:cubicBezTo>
                    <a:pt x="55" y="112"/>
                    <a:pt x="55" y="112"/>
                    <a:pt x="55" y="112"/>
                  </a:cubicBezTo>
                  <a:cubicBezTo>
                    <a:pt x="58" y="115"/>
                    <a:pt x="61" y="116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5" y="116"/>
                    <a:pt x="66" y="116"/>
                    <a:pt x="66" y="116"/>
                  </a:cubicBezTo>
                  <a:cubicBezTo>
                    <a:pt x="70" y="115"/>
                    <a:pt x="74" y="112"/>
                    <a:pt x="75" y="108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8" y="56"/>
                    <a:pt x="100" y="57"/>
                    <a:pt x="102" y="57"/>
                  </a:cubicBezTo>
                  <a:cubicBezTo>
                    <a:pt x="105" y="57"/>
                    <a:pt x="107" y="56"/>
                    <a:pt x="109" y="54"/>
                  </a:cubicBezTo>
                  <a:cubicBezTo>
                    <a:pt x="115" y="48"/>
                    <a:pt x="115" y="48"/>
                    <a:pt x="115" y="48"/>
                  </a:cubicBezTo>
                  <a:cubicBezTo>
                    <a:pt x="117" y="46"/>
                    <a:pt x="118" y="44"/>
                    <a:pt x="118" y="41"/>
                  </a:cubicBezTo>
                  <a:cubicBezTo>
                    <a:pt x="118" y="38"/>
                    <a:pt x="117" y="36"/>
                    <a:pt x="115" y="34"/>
                  </a:cubicBezTo>
                  <a:lnTo>
                    <a:pt x="84" y="3"/>
                  </a:lnTo>
                  <a:close/>
                  <a:moveTo>
                    <a:pt x="68" y="105"/>
                  </a:moveTo>
                  <a:cubicBezTo>
                    <a:pt x="67" y="107"/>
                    <a:pt x="66" y="108"/>
                    <a:pt x="65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3" y="108"/>
                    <a:pt x="62" y="108"/>
                    <a:pt x="61" y="107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9" y="56"/>
                    <a:pt x="9" y="54"/>
                    <a:pt x="9" y="53"/>
                  </a:cubicBezTo>
                  <a:cubicBezTo>
                    <a:pt x="9" y="52"/>
                    <a:pt x="10" y="51"/>
                    <a:pt x="11" y="5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53" y="46"/>
                    <a:pt x="70" y="40"/>
                    <a:pt x="87" y="58"/>
                  </a:cubicBezTo>
                  <a:lnTo>
                    <a:pt x="68" y="105"/>
                  </a:lnTo>
                  <a:close/>
                  <a:moveTo>
                    <a:pt x="109" y="42"/>
                  </a:moveTo>
                  <a:cubicBezTo>
                    <a:pt x="103" y="48"/>
                    <a:pt x="103" y="48"/>
                    <a:pt x="103" y="48"/>
                  </a:cubicBezTo>
                  <a:cubicBezTo>
                    <a:pt x="103" y="49"/>
                    <a:pt x="101" y="49"/>
                    <a:pt x="100" y="48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76" y="42"/>
                    <a:pt x="64" y="41"/>
                    <a:pt x="53" y="39"/>
                  </a:cubicBezTo>
                  <a:cubicBezTo>
                    <a:pt x="49" y="39"/>
                    <a:pt x="46" y="38"/>
                    <a:pt x="42" y="38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9" y="16"/>
                    <a:pt x="69" y="15"/>
                    <a:pt x="70" y="14"/>
                  </a:cubicBezTo>
                  <a:cubicBezTo>
                    <a:pt x="75" y="9"/>
                    <a:pt x="75" y="9"/>
                    <a:pt x="75" y="9"/>
                  </a:cubicBezTo>
                  <a:cubicBezTo>
                    <a:pt x="76" y="8"/>
                    <a:pt x="77" y="8"/>
                    <a:pt x="78" y="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110" y="40"/>
                    <a:pt x="110" y="42"/>
                    <a:pt x="109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334"/>
            <p:cNvSpPr>
              <a:spLocks noEditPoints="1"/>
            </p:cNvSpPr>
            <p:nvPr/>
          </p:nvSpPr>
          <p:spPr bwMode="auto">
            <a:xfrm>
              <a:off x="4173538" y="5305425"/>
              <a:ext cx="74613" cy="74613"/>
            </a:xfrm>
            <a:custGeom>
              <a:avLst/>
              <a:gdLst>
                <a:gd name="T0" fmla="*/ 10 w 20"/>
                <a:gd name="T1" fmla="*/ 20 h 20"/>
                <a:gd name="T2" fmla="*/ 20 w 20"/>
                <a:gd name="T3" fmla="*/ 10 h 20"/>
                <a:gd name="T4" fmla="*/ 10 w 20"/>
                <a:gd name="T5" fmla="*/ 0 h 20"/>
                <a:gd name="T6" fmla="*/ 0 w 20"/>
                <a:gd name="T7" fmla="*/ 10 h 20"/>
                <a:gd name="T8" fmla="*/ 10 w 20"/>
                <a:gd name="T9" fmla="*/ 20 h 20"/>
                <a:gd name="T10" fmla="*/ 10 w 20"/>
                <a:gd name="T11" fmla="*/ 4 h 20"/>
                <a:gd name="T12" fmla="*/ 16 w 20"/>
                <a:gd name="T13" fmla="*/ 10 h 20"/>
                <a:gd name="T14" fmla="*/ 10 w 20"/>
                <a:gd name="T15" fmla="*/ 16 h 20"/>
                <a:gd name="T16" fmla="*/ 4 w 20"/>
                <a:gd name="T17" fmla="*/ 10 h 20"/>
                <a:gd name="T18" fmla="*/ 10 w 20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lose/>
                  <a:moveTo>
                    <a:pt x="10" y="4"/>
                  </a:move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Freeform 335"/>
            <p:cNvSpPr>
              <a:spLocks noEditPoints="1"/>
            </p:cNvSpPr>
            <p:nvPr/>
          </p:nvSpPr>
          <p:spPr bwMode="auto">
            <a:xfrm>
              <a:off x="4368800" y="5064125"/>
              <a:ext cx="74613" cy="76200"/>
            </a:xfrm>
            <a:custGeom>
              <a:avLst/>
              <a:gdLst>
                <a:gd name="T0" fmla="*/ 10 w 20"/>
                <a:gd name="T1" fmla="*/ 0 h 20"/>
                <a:gd name="T2" fmla="*/ 0 w 20"/>
                <a:gd name="T3" fmla="*/ 10 h 20"/>
                <a:gd name="T4" fmla="*/ 10 w 20"/>
                <a:gd name="T5" fmla="*/ 20 h 20"/>
                <a:gd name="T6" fmla="*/ 20 w 20"/>
                <a:gd name="T7" fmla="*/ 10 h 20"/>
                <a:gd name="T8" fmla="*/ 10 w 20"/>
                <a:gd name="T9" fmla="*/ 0 h 20"/>
                <a:gd name="T10" fmla="*/ 10 w 20"/>
                <a:gd name="T11" fmla="*/ 16 h 20"/>
                <a:gd name="T12" fmla="*/ 4 w 20"/>
                <a:gd name="T13" fmla="*/ 10 h 20"/>
                <a:gd name="T14" fmla="*/ 10 w 20"/>
                <a:gd name="T15" fmla="*/ 4 h 20"/>
                <a:gd name="T16" fmla="*/ 16 w 20"/>
                <a:gd name="T17" fmla="*/ 10 h 20"/>
                <a:gd name="T18" fmla="*/ 10 w 20"/>
                <a:gd name="T19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  <a:moveTo>
                    <a:pt x="10" y="16"/>
                  </a:move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336"/>
            <p:cNvSpPr>
              <a:spLocks noEditPoints="1"/>
            </p:cNvSpPr>
            <p:nvPr/>
          </p:nvSpPr>
          <p:spPr bwMode="auto">
            <a:xfrm>
              <a:off x="4083050" y="5289550"/>
              <a:ext cx="60325" cy="60325"/>
            </a:xfrm>
            <a:custGeom>
              <a:avLst/>
              <a:gdLst>
                <a:gd name="T0" fmla="*/ 0 w 16"/>
                <a:gd name="T1" fmla="*/ 8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0 w 16"/>
                <a:gd name="T9" fmla="*/ 8 h 16"/>
                <a:gd name="T10" fmla="*/ 8 w 16"/>
                <a:gd name="T11" fmla="*/ 4 h 16"/>
                <a:gd name="T12" fmla="*/ 12 w 16"/>
                <a:gd name="T13" fmla="*/ 8 h 16"/>
                <a:gd name="T14" fmla="*/ 8 w 16"/>
                <a:gd name="T15" fmla="*/ 12 h 16"/>
                <a:gd name="T16" fmla="*/ 4 w 16"/>
                <a:gd name="T17" fmla="*/ 8 h 16"/>
                <a:gd name="T18" fmla="*/ 8 w 16"/>
                <a:gd name="T1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  <a:moveTo>
                    <a:pt x="8" y="4"/>
                  </a:moveTo>
                  <a:cubicBezTo>
                    <a:pt x="10" y="4"/>
                    <a:pt x="12" y="6"/>
                    <a:pt x="12" y="8"/>
                  </a:cubicBezTo>
                  <a:cubicBezTo>
                    <a:pt x="12" y="10"/>
                    <a:pt x="10" y="12"/>
                    <a:pt x="8" y="12"/>
                  </a:cubicBezTo>
                  <a:cubicBezTo>
                    <a:pt x="6" y="12"/>
                    <a:pt x="4" y="10"/>
                    <a:pt x="4" y="8"/>
                  </a:cubicBezTo>
                  <a:cubicBezTo>
                    <a:pt x="4" y="6"/>
                    <a:pt x="6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Oval 337"/>
            <p:cNvSpPr>
              <a:spLocks noChangeArrowheads="1"/>
            </p:cNvSpPr>
            <p:nvPr/>
          </p:nvSpPr>
          <p:spPr bwMode="auto">
            <a:xfrm>
              <a:off x="4143375" y="5395913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Oval 338"/>
            <p:cNvSpPr>
              <a:spLocks noChangeArrowheads="1"/>
            </p:cNvSpPr>
            <p:nvPr/>
          </p:nvSpPr>
          <p:spPr bwMode="auto">
            <a:xfrm>
              <a:off x="4384675" y="5170488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6160004" y="6279995"/>
            <a:ext cx="295326" cy="430211"/>
            <a:chOff x="7902575" y="3140075"/>
            <a:chExt cx="330200" cy="481013"/>
          </a:xfrm>
          <a:solidFill>
            <a:schemeClr val="bg2"/>
          </a:solidFill>
        </p:grpSpPr>
        <p:sp>
          <p:nvSpPr>
            <p:cNvPr id="24" name="Oval 339"/>
            <p:cNvSpPr>
              <a:spLocks noChangeArrowheads="1"/>
            </p:cNvSpPr>
            <p:nvPr/>
          </p:nvSpPr>
          <p:spPr bwMode="auto">
            <a:xfrm>
              <a:off x="8037513" y="3275013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Oval 340"/>
            <p:cNvSpPr>
              <a:spLocks noChangeArrowheads="1"/>
            </p:cNvSpPr>
            <p:nvPr/>
          </p:nvSpPr>
          <p:spPr bwMode="auto">
            <a:xfrm>
              <a:off x="8037513" y="3454400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Oval 341"/>
            <p:cNvSpPr>
              <a:spLocks noChangeArrowheads="1"/>
            </p:cNvSpPr>
            <p:nvPr/>
          </p:nvSpPr>
          <p:spPr bwMode="auto">
            <a:xfrm>
              <a:off x="7947025" y="3365500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Oval 342"/>
            <p:cNvSpPr>
              <a:spLocks noChangeArrowheads="1"/>
            </p:cNvSpPr>
            <p:nvPr/>
          </p:nvSpPr>
          <p:spPr bwMode="auto">
            <a:xfrm>
              <a:off x="8128000" y="3365500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343"/>
            <p:cNvSpPr>
              <a:spLocks/>
            </p:cNvSpPr>
            <p:nvPr/>
          </p:nvSpPr>
          <p:spPr bwMode="auto">
            <a:xfrm>
              <a:off x="7974013" y="3429000"/>
              <a:ext cx="30163" cy="30163"/>
            </a:xfrm>
            <a:custGeom>
              <a:avLst/>
              <a:gdLst>
                <a:gd name="T0" fmla="*/ 1 w 8"/>
                <a:gd name="T1" fmla="*/ 1 h 8"/>
                <a:gd name="T2" fmla="*/ 1 w 8"/>
                <a:gd name="T3" fmla="*/ 7 h 8"/>
                <a:gd name="T4" fmla="*/ 7 w 8"/>
                <a:gd name="T5" fmla="*/ 7 h 8"/>
                <a:gd name="T6" fmla="*/ 7 w 8"/>
                <a:gd name="T7" fmla="*/ 1 h 8"/>
                <a:gd name="T8" fmla="*/ 1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1" y="1"/>
                  </a:moveTo>
                  <a:cubicBezTo>
                    <a:pt x="0" y="3"/>
                    <a:pt x="0" y="5"/>
                    <a:pt x="1" y="7"/>
                  </a:cubicBezTo>
                  <a:cubicBezTo>
                    <a:pt x="3" y="8"/>
                    <a:pt x="5" y="8"/>
                    <a:pt x="7" y="7"/>
                  </a:cubicBezTo>
                  <a:cubicBezTo>
                    <a:pt x="8" y="5"/>
                    <a:pt x="8" y="3"/>
                    <a:pt x="7" y="1"/>
                  </a:cubicBezTo>
                  <a:cubicBezTo>
                    <a:pt x="5" y="0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344"/>
            <p:cNvSpPr>
              <a:spLocks/>
            </p:cNvSpPr>
            <p:nvPr/>
          </p:nvSpPr>
          <p:spPr bwMode="auto">
            <a:xfrm>
              <a:off x="7974013" y="3300413"/>
              <a:ext cx="30163" cy="30163"/>
            </a:xfrm>
            <a:custGeom>
              <a:avLst/>
              <a:gdLst>
                <a:gd name="T0" fmla="*/ 1 w 8"/>
                <a:gd name="T1" fmla="*/ 1 h 8"/>
                <a:gd name="T2" fmla="*/ 1 w 8"/>
                <a:gd name="T3" fmla="*/ 7 h 8"/>
                <a:gd name="T4" fmla="*/ 7 w 8"/>
                <a:gd name="T5" fmla="*/ 7 h 8"/>
                <a:gd name="T6" fmla="*/ 7 w 8"/>
                <a:gd name="T7" fmla="*/ 1 h 8"/>
                <a:gd name="T8" fmla="*/ 1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1" y="1"/>
                  </a:moveTo>
                  <a:cubicBezTo>
                    <a:pt x="0" y="3"/>
                    <a:pt x="0" y="5"/>
                    <a:pt x="1" y="7"/>
                  </a:cubicBezTo>
                  <a:cubicBezTo>
                    <a:pt x="3" y="8"/>
                    <a:pt x="5" y="8"/>
                    <a:pt x="7" y="7"/>
                  </a:cubicBezTo>
                  <a:cubicBezTo>
                    <a:pt x="8" y="5"/>
                    <a:pt x="8" y="3"/>
                    <a:pt x="7" y="1"/>
                  </a:cubicBezTo>
                  <a:cubicBezTo>
                    <a:pt x="5" y="0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345"/>
            <p:cNvSpPr>
              <a:spLocks/>
            </p:cNvSpPr>
            <p:nvPr/>
          </p:nvSpPr>
          <p:spPr bwMode="auto">
            <a:xfrm>
              <a:off x="8101013" y="3429000"/>
              <a:ext cx="30163" cy="30163"/>
            </a:xfrm>
            <a:custGeom>
              <a:avLst/>
              <a:gdLst>
                <a:gd name="T0" fmla="*/ 1 w 8"/>
                <a:gd name="T1" fmla="*/ 1 h 8"/>
                <a:gd name="T2" fmla="*/ 1 w 8"/>
                <a:gd name="T3" fmla="*/ 7 h 8"/>
                <a:gd name="T4" fmla="*/ 7 w 8"/>
                <a:gd name="T5" fmla="*/ 7 h 8"/>
                <a:gd name="T6" fmla="*/ 7 w 8"/>
                <a:gd name="T7" fmla="*/ 1 h 8"/>
                <a:gd name="T8" fmla="*/ 1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1" y="1"/>
                  </a:moveTo>
                  <a:cubicBezTo>
                    <a:pt x="0" y="3"/>
                    <a:pt x="0" y="5"/>
                    <a:pt x="1" y="7"/>
                  </a:cubicBezTo>
                  <a:cubicBezTo>
                    <a:pt x="3" y="8"/>
                    <a:pt x="5" y="8"/>
                    <a:pt x="7" y="7"/>
                  </a:cubicBezTo>
                  <a:cubicBezTo>
                    <a:pt x="8" y="5"/>
                    <a:pt x="8" y="3"/>
                    <a:pt x="7" y="1"/>
                  </a:cubicBezTo>
                  <a:cubicBezTo>
                    <a:pt x="5" y="0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346"/>
            <p:cNvSpPr>
              <a:spLocks noEditPoints="1"/>
            </p:cNvSpPr>
            <p:nvPr/>
          </p:nvSpPr>
          <p:spPr bwMode="auto">
            <a:xfrm>
              <a:off x="7902575" y="3140075"/>
              <a:ext cx="330200" cy="481013"/>
            </a:xfrm>
            <a:custGeom>
              <a:avLst/>
              <a:gdLst>
                <a:gd name="T0" fmla="*/ 80 w 88"/>
                <a:gd name="T1" fmla="*/ 56 h 128"/>
                <a:gd name="T2" fmla="*/ 79 w 88"/>
                <a:gd name="T3" fmla="*/ 56 h 128"/>
                <a:gd name="T4" fmla="*/ 70 w 88"/>
                <a:gd name="T5" fmla="*/ 38 h 128"/>
                <a:gd name="T6" fmla="*/ 64 w 88"/>
                <a:gd name="T7" fmla="*/ 7 h 128"/>
                <a:gd name="T8" fmla="*/ 56 w 88"/>
                <a:gd name="T9" fmla="*/ 0 h 128"/>
                <a:gd name="T10" fmla="*/ 24 w 88"/>
                <a:gd name="T11" fmla="*/ 0 h 128"/>
                <a:gd name="T12" fmla="*/ 17 w 88"/>
                <a:gd name="T13" fmla="*/ 7 h 128"/>
                <a:gd name="T14" fmla="*/ 11 w 88"/>
                <a:gd name="T15" fmla="*/ 37 h 128"/>
                <a:gd name="T16" fmla="*/ 0 w 88"/>
                <a:gd name="T17" fmla="*/ 64 h 128"/>
                <a:gd name="T18" fmla="*/ 10 w 88"/>
                <a:gd name="T19" fmla="*/ 91 h 128"/>
                <a:gd name="T20" fmla="*/ 16 w 88"/>
                <a:gd name="T21" fmla="*/ 121 h 128"/>
                <a:gd name="T22" fmla="*/ 24 w 88"/>
                <a:gd name="T23" fmla="*/ 128 h 128"/>
                <a:gd name="T24" fmla="*/ 56 w 88"/>
                <a:gd name="T25" fmla="*/ 128 h 128"/>
                <a:gd name="T26" fmla="*/ 64 w 88"/>
                <a:gd name="T27" fmla="*/ 121 h 128"/>
                <a:gd name="T28" fmla="*/ 70 w 88"/>
                <a:gd name="T29" fmla="*/ 91 h 128"/>
                <a:gd name="T30" fmla="*/ 79 w 88"/>
                <a:gd name="T31" fmla="*/ 72 h 128"/>
                <a:gd name="T32" fmla="*/ 80 w 88"/>
                <a:gd name="T33" fmla="*/ 72 h 128"/>
                <a:gd name="T34" fmla="*/ 88 w 88"/>
                <a:gd name="T35" fmla="*/ 64 h 128"/>
                <a:gd name="T36" fmla="*/ 80 w 88"/>
                <a:gd name="T37" fmla="*/ 56 h 128"/>
                <a:gd name="T38" fmla="*/ 24 w 88"/>
                <a:gd name="T39" fmla="*/ 8 h 128"/>
                <a:gd name="T40" fmla="*/ 56 w 88"/>
                <a:gd name="T41" fmla="*/ 8 h 128"/>
                <a:gd name="T42" fmla="*/ 60 w 88"/>
                <a:gd name="T43" fmla="*/ 30 h 128"/>
                <a:gd name="T44" fmla="*/ 40 w 88"/>
                <a:gd name="T45" fmla="*/ 24 h 128"/>
                <a:gd name="T46" fmla="*/ 20 w 88"/>
                <a:gd name="T47" fmla="*/ 30 h 128"/>
                <a:gd name="T48" fmla="*/ 24 w 88"/>
                <a:gd name="T49" fmla="*/ 8 h 128"/>
                <a:gd name="T50" fmla="*/ 56 w 88"/>
                <a:gd name="T51" fmla="*/ 120 h 128"/>
                <a:gd name="T52" fmla="*/ 24 w 88"/>
                <a:gd name="T53" fmla="*/ 120 h 128"/>
                <a:gd name="T54" fmla="*/ 20 w 88"/>
                <a:gd name="T55" fmla="*/ 98 h 128"/>
                <a:gd name="T56" fmla="*/ 40 w 88"/>
                <a:gd name="T57" fmla="*/ 104 h 128"/>
                <a:gd name="T58" fmla="*/ 60 w 88"/>
                <a:gd name="T59" fmla="*/ 98 h 128"/>
                <a:gd name="T60" fmla="*/ 56 w 88"/>
                <a:gd name="T61" fmla="*/ 120 h 128"/>
                <a:gd name="T62" fmla="*/ 40 w 88"/>
                <a:gd name="T63" fmla="*/ 96 h 128"/>
                <a:gd name="T64" fmla="*/ 8 w 88"/>
                <a:gd name="T65" fmla="*/ 64 h 128"/>
                <a:gd name="T66" fmla="*/ 40 w 88"/>
                <a:gd name="T67" fmla="*/ 32 h 128"/>
                <a:gd name="T68" fmla="*/ 72 w 88"/>
                <a:gd name="T69" fmla="*/ 64 h 128"/>
                <a:gd name="T70" fmla="*/ 40 w 88"/>
                <a:gd name="T71" fmla="*/ 9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8" h="128">
                  <a:moveTo>
                    <a:pt x="80" y="56"/>
                  </a:moveTo>
                  <a:cubicBezTo>
                    <a:pt x="80" y="56"/>
                    <a:pt x="79" y="56"/>
                    <a:pt x="79" y="56"/>
                  </a:cubicBezTo>
                  <a:cubicBezTo>
                    <a:pt x="78" y="49"/>
                    <a:pt x="75" y="43"/>
                    <a:pt x="70" y="38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4" y="3"/>
                    <a:pt x="60" y="0"/>
                    <a:pt x="56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1" y="0"/>
                    <a:pt x="17" y="3"/>
                    <a:pt x="17" y="7"/>
                  </a:cubicBezTo>
                  <a:cubicBezTo>
                    <a:pt x="11" y="37"/>
                    <a:pt x="11" y="37"/>
                    <a:pt x="11" y="37"/>
                  </a:cubicBezTo>
                  <a:cubicBezTo>
                    <a:pt x="4" y="44"/>
                    <a:pt x="0" y="53"/>
                    <a:pt x="0" y="64"/>
                  </a:cubicBezTo>
                  <a:cubicBezTo>
                    <a:pt x="0" y="74"/>
                    <a:pt x="4" y="84"/>
                    <a:pt x="10" y="91"/>
                  </a:cubicBezTo>
                  <a:cubicBezTo>
                    <a:pt x="16" y="121"/>
                    <a:pt x="16" y="121"/>
                    <a:pt x="16" y="121"/>
                  </a:cubicBezTo>
                  <a:cubicBezTo>
                    <a:pt x="17" y="125"/>
                    <a:pt x="20" y="128"/>
                    <a:pt x="24" y="128"/>
                  </a:cubicBezTo>
                  <a:cubicBezTo>
                    <a:pt x="56" y="128"/>
                    <a:pt x="56" y="128"/>
                    <a:pt x="56" y="128"/>
                  </a:cubicBezTo>
                  <a:cubicBezTo>
                    <a:pt x="60" y="128"/>
                    <a:pt x="63" y="125"/>
                    <a:pt x="64" y="121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4" y="85"/>
                    <a:pt x="78" y="79"/>
                    <a:pt x="79" y="72"/>
                  </a:cubicBezTo>
                  <a:cubicBezTo>
                    <a:pt x="79" y="72"/>
                    <a:pt x="80" y="72"/>
                    <a:pt x="80" y="72"/>
                  </a:cubicBezTo>
                  <a:cubicBezTo>
                    <a:pt x="84" y="72"/>
                    <a:pt x="88" y="68"/>
                    <a:pt x="88" y="64"/>
                  </a:cubicBezTo>
                  <a:cubicBezTo>
                    <a:pt x="88" y="60"/>
                    <a:pt x="84" y="56"/>
                    <a:pt x="80" y="56"/>
                  </a:cubicBezTo>
                  <a:close/>
                  <a:moveTo>
                    <a:pt x="24" y="8"/>
                  </a:moveTo>
                  <a:cubicBezTo>
                    <a:pt x="56" y="8"/>
                    <a:pt x="56" y="8"/>
                    <a:pt x="56" y="8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55" y="26"/>
                    <a:pt x="48" y="24"/>
                    <a:pt x="40" y="24"/>
                  </a:cubicBezTo>
                  <a:cubicBezTo>
                    <a:pt x="33" y="24"/>
                    <a:pt x="26" y="26"/>
                    <a:pt x="20" y="30"/>
                  </a:cubicBezTo>
                  <a:lnTo>
                    <a:pt x="24" y="8"/>
                  </a:lnTo>
                  <a:close/>
                  <a:moveTo>
                    <a:pt x="56" y="120"/>
                  </a:moveTo>
                  <a:cubicBezTo>
                    <a:pt x="24" y="120"/>
                    <a:pt x="24" y="120"/>
                    <a:pt x="24" y="120"/>
                  </a:cubicBezTo>
                  <a:cubicBezTo>
                    <a:pt x="20" y="98"/>
                    <a:pt x="20" y="98"/>
                    <a:pt x="20" y="98"/>
                  </a:cubicBezTo>
                  <a:cubicBezTo>
                    <a:pt x="26" y="102"/>
                    <a:pt x="33" y="104"/>
                    <a:pt x="40" y="104"/>
                  </a:cubicBezTo>
                  <a:cubicBezTo>
                    <a:pt x="47" y="104"/>
                    <a:pt x="54" y="102"/>
                    <a:pt x="60" y="98"/>
                  </a:cubicBezTo>
                  <a:lnTo>
                    <a:pt x="56" y="120"/>
                  </a:lnTo>
                  <a:close/>
                  <a:moveTo>
                    <a:pt x="40" y="96"/>
                  </a:moveTo>
                  <a:cubicBezTo>
                    <a:pt x="22" y="96"/>
                    <a:pt x="8" y="82"/>
                    <a:pt x="8" y="64"/>
                  </a:cubicBezTo>
                  <a:cubicBezTo>
                    <a:pt x="8" y="46"/>
                    <a:pt x="22" y="32"/>
                    <a:pt x="40" y="32"/>
                  </a:cubicBezTo>
                  <a:cubicBezTo>
                    <a:pt x="58" y="32"/>
                    <a:pt x="72" y="46"/>
                    <a:pt x="72" y="64"/>
                  </a:cubicBezTo>
                  <a:cubicBezTo>
                    <a:pt x="72" y="82"/>
                    <a:pt x="58" y="96"/>
                    <a:pt x="40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" name="Freeform 347"/>
            <p:cNvSpPr>
              <a:spLocks/>
            </p:cNvSpPr>
            <p:nvPr/>
          </p:nvSpPr>
          <p:spPr bwMode="auto">
            <a:xfrm>
              <a:off x="8037513" y="3305175"/>
              <a:ext cx="90488" cy="90488"/>
            </a:xfrm>
            <a:custGeom>
              <a:avLst/>
              <a:gdLst>
                <a:gd name="T0" fmla="*/ 24 w 24"/>
                <a:gd name="T1" fmla="*/ 0 h 24"/>
                <a:gd name="T2" fmla="*/ 22 w 24"/>
                <a:gd name="T3" fmla="*/ 0 h 24"/>
                <a:gd name="T4" fmla="*/ 1 w 24"/>
                <a:gd name="T5" fmla="*/ 17 h 24"/>
                <a:gd name="T6" fmla="*/ 0 w 24"/>
                <a:gd name="T7" fmla="*/ 20 h 24"/>
                <a:gd name="T8" fmla="*/ 1 w 24"/>
                <a:gd name="T9" fmla="*/ 23 h 24"/>
                <a:gd name="T10" fmla="*/ 4 w 24"/>
                <a:gd name="T11" fmla="*/ 24 h 24"/>
                <a:gd name="T12" fmla="*/ 7 w 24"/>
                <a:gd name="T13" fmla="*/ 23 h 24"/>
                <a:gd name="T14" fmla="*/ 14 w 24"/>
                <a:gd name="T15" fmla="*/ 14 h 24"/>
                <a:gd name="T16" fmla="*/ 24 w 24"/>
                <a:gd name="T17" fmla="*/ 2 h 24"/>
                <a:gd name="T18" fmla="*/ 24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24" y="0"/>
                  </a:moveTo>
                  <a:cubicBezTo>
                    <a:pt x="23" y="0"/>
                    <a:pt x="23" y="0"/>
                    <a:pt x="22" y="0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0" y="21"/>
                    <a:pt x="0" y="22"/>
                    <a:pt x="1" y="23"/>
                  </a:cubicBezTo>
                  <a:cubicBezTo>
                    <a:pt x="2" y="24"/>
                    <a:pt x="3" y="24"/>
                    <a:pt x="4" y="24"/>
                  </a:cubicBezTo>
                  <a:cubicBezTo>
                    <a:pt x="5" y="24"/>
                    <a:pt x="6" y="24"/>
                    <a:pt x="7" y="23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1"/>
                    <a:pt x="24" y="1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3" name="Group 32"/>
          <p:cNvGrpSpPr/>
          <p:nvPr userDrawn="1"/>
        </p:nvGrpSpPr>
        <p:grpSpPr>
          <a:xfrm>
            <a:off x="5020467" y="6419412"/>
            <a:ext cx="338887" cy="338887"/>
            <a:chOff x="4926013" y="3140075"/>
            <a:chExt cx="481013" cy="481013"/>
          </a:xfrm>
          <a:solidFill>
            <a:schemeClr val="bg2"/>
          </a:solidFill>
        </p:grpSpPr>
        <p:sp>
          <p:nvSpPr>
            <p:cNvPr id="34" name="Freeform 348"/>
            <p:cNvSpPr>
              <a:spLocks noEditPoints="1"/>
            </p:cNvSpPr>
            <p:nvPr/>
          </p:nvSpPr>
          <p:spPr bwMode="auto">
            <a:xfrm>
              <a:off x="4926013" y="3140075"/>
              <a:ext cx="481013" cy="481013"/>
            </a:xfrm>
            <a:custGeom>
              <a:avLst/>
              <a:gdLst>
                <a:gd name="T0" fmla="*/ 83 w 128"/>
                <a:gd name="T1" fmla="*/ 40 h 128"/>
                <a:gd name="T2" fmla="*/ 64 w 128"/>
                <a:gd name="T3" fmla="*/ 0 h 128"/>
                <a:gd name="T4" fmla="*/ 36 w 128"/>
                <a:gd name="T5" fmla="*/ 41 h 128"/>
                <a:gd name="T6" fmla="*/ 32 w 128"/>
                <a:gd name="T7" fmla="*/ 43 h 128"/>
                <a:gd name="T8" fmla="*/ 12 w 128"/>
                <a:gd name="T9" fmla="*/ 40 h 128"/>
                <a:gd name="T10" fmla="*/ 0 w 128"/>
                <a:gd name="T11" fmla="*/ 116 h 128"/>
                <a:gd name="T12" fmla="*/ 24 w 128"/>
                <a:gd name="T13" fmla="*/ 128 h 128"/>
                <a:gd name="T14" fmla="*/ 35 w 128"/>
                <a:gd name="T15" fmla="*/ 121 h 128"/>
                <a:gd name="T16" fmla="*/ 36 w 128"/>
                <a:gd name="T17" fmla="*/ 121 h 128"/>
                <a:gd name="T18" fmla="*/ 76 w 128"/>
                <a:gd name="T19" fmla="*/ 128 h 128"/>
                <a:gd name="T20" fmla="*/ 112 w 128"/>
                <a:gd name="T21" fmla="*/ 120 h 128"/>
                <a:gd name="T22" fmla="*/ 114 w 128"/>
                <a:gd name="T23" fmla="*/ 109 h 128"/>
                <a:gd name="T24" fmla="*/ 121 w 128"/>
                <a:gd name="T25" fmla="*/ 88 h 128"/>
                <a:gd name="T26" fmla="*/ 124 w 128"/>
                <a:gd name="T27" fmla="*/ 67 h 128"/>
                <a:gd name="T28" fmla="*/ 128 w 128"/>
                <a:gd name="T29" fmla="*/ 58 h 128"/>
                <a:gd name="T30" fmla="*/ 117 w 128"/>
                <a:gd name="T31" fmla="*/ 42 h 128"/>
                <a:gd name="T32" fmla="*/ 24 w 128"/>
                <a:gd name="T33" fmla="*/ 120 h 128"/>
                <a:gd name="T34" fmla="*/ 8 w 128"/>
                <a:gd name="T35" fmla="*/ 116 h 128"/>
                <a:gd name="T36" fmla="*/ 12 w 128"/>
                <a:gd name="T37" fmla="*/ 48 h 128"/>
                <a:gd name="T38" fmla="*/ 28 w 128"/>
                <a:gd name="T39" fmla="*/ 52 h 128"/>
                <a:gd name="T40" fmla="*/ 120 w 128"/>
                <a:gd name="T41" fmla="*/ 58 h 128"/>
                <a:gd name="T42" fmla="*/ 104 w 128"/>
                <a:gd name="T43" fmla="*/ 64 h 128"/>
                <a:gd name="T44" fmla="*/ 104 w 128"/>
                <a:gd name="T45" fmla="*/ 68 h 128"/>
                <a:gd name="T46" fmla="*/ 118 w 128"/>
                <a:gd name="T47" fmla="*/ 75 h 128"/>
                <a:gd name="T48" fmla="*/ 100 w 128"/>
                <a:gd name="T49" fmla="*/ 84 h 128"/>
                <a:gd name="T50" fmla="*/ 100 w 128"/>
                <a:gd name="T51" fmla="*/ 88 h 128"/>
                <a:gd name="T52" fmla="*/ 113 w 128"/>
                <a:gd name="T53" fmla="*/ 96 h 128"/>
                <a:gd name="T54" fmla="*/ 96 w 128"/>
                <a:gd name="T55" fmla="*/ 104 h 128"/>
                <a:gd name="T56" fmla="*/ 96 w 128"/>
                <a:gd name="T57" fmla="*/ 108 h 128"/>
                <a:gd name="T58" fmla="*/ 106 w 128"/>
                <a:gd name="T59" fmla="*/ 114 h 128"/>
                <a:gd name="T60" fmla="*/ 98 w 128"/>
                <a:gd name="T61" fmla="*/ 120 h 128"/>
                <a:gd name="T62" fmla="*/ 54 w 128"/>
                <a:gd name="T63" fmla="*/ 117 h 128"/>
                <a:gd name="T64" fmla="*/ 32 w 128"/>
                <a:gd name="T65" fmla="*/ 110 h 128"/>
                <a:gd name="T66" fmla="*/ 35 w 128"/>
                <a:gd name="T67" fmla="*/ 50 h 128"/>
                <a:gd name="T68" fmla="*/ 60 w 128"/>
                <a:gd name="T69" fmla="*/ 12 h 128"/>
                <a:gd name="T70" fmla="*/ 76 w 128"/>
                <a:gd name="T71" fmla="*/ 27 h 128"/>
                <a:gd name="T72" fmla="*/ 115 w 128"/>
                <a:gd name="T73" fmla="*/ 50 h 128"/>
                <a:gd name="T74" fmla="*/ 120 w 128"/>
                <a:gd name="T75" fmla="*/ 5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8" h="128">
                  <a:moveTo>
                    <a:pt x="117" y="42"/>
                  </a:moveTo>
                  <a:cubicBezTo>
                    <a:pt x="112" y="41"/>
                    <a:pt x="100" y="41"/>
                    <a:pt x="83" y="40"/>
                  </a:cubicBezTo>
                  <a:cubicBezTo>
                    <a:pt x="84" y="36"/>
                    <a:pt x="84" y="33"/>
                    <a:pt x="84" y="27"/>
                  </a:cubicBezTo>
                  <a:cubicBezTo>
                    <a:pt x="84" y="13"/>
                    <a:pt x="73" y="0"/>
                    <a:pt x="64" y="0"/>
                  </a:cubicBezTo>
                  <a:cubicBezTo>
                    <a:pt x="57" y="0"/>
                    <a:pt x="52" y="5"/>
                    <a:pt x="52" y="12"/>
                  </a:cubicBezTo>
                  <a:cubicBezTo>
                    <a:pt x="52" y="20"/>
                    <a:pt x="49" y="34"/>
                    <a:pt x="36" y="41"/>
                  </a:cubicBezTo>
                  <a:cubicBezTo>
                    <a:pt x="35" y="41"/>
                    <a:pt x="32" y="43"/>
                    <a:pt x="32" y="43"/>
                  </a:cubicBezTo>
                  <a:cubicBezTo>
                    <a:pt x="32" y="43"/>
                    <a:pt x="32" y="43"/>
                    <a:pt x="32" y="43"/>
                  </a:cubicBezTo>
                  <a:cubicBezTo>
                    <a:pt x="30" y="41"/>
                    <a:pt x="27" y="40"/>
                    <a:pt x="24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5" y="40"/>
                    <a:pt x="0" y="45"/>
                    <a:pt x="0" y="52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3"/>
                    <a:pt x="5" y="128"/>
                    <a:pt x="12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9" y="128"/>
                    <a:pt x="33" y="125"/>
                    <a:pt x="35" y="121"/>
                  </a:cubicBezTo>
                  <a:cubicBezTo>
                    <a:pt x="35" y="121"/>
                    <a:pt x="35" y="121"/>
                    <a:pt x="35" y="121"/>
                  </a:cubicBezTo>
                  <a:cubicBezTo>
                    <a:pt x="35" y="121"/>
                    <a:pt x="35" y="121"/>
                    <a:pt x="36" y="121"/>
                  </a:cubicBezTo>
                  <a:cubicBezTo>
                    <a:pt x="36" y="121"/>
                    <a:pt x="36" y="121"/>
                    <a:pt x="36" y="121"/>
                  </a:cubicBezTo>
                  <a:cubicBezTo>
                    <a:pt x="38" y="122"/>
                    <a:pt x="43" y="123"/>
                    <a:pt x="52" y="125"/>
                  </a:cubicBezTo>
                  <a:cubicBezTo>
                    <a:pt x="54" y="126"/>
                    <a:pt x="65" y="128"/>
                    <a:pt x="76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105" y="128"/>
                    <a:pt x="109" y="125"/>
                    <a:pt x="112" y="120"/>
                  </a:cubicBezTo>
                  <a:cubicBezTo>
                    <a:pt x="112" y="120"/>
                    <a:pt x="113" y="118"/>
                    <a:pt x="114" y="116"/>
                  </a:cubicBezTo>
                  <a:cubicBezTo>
                    <a:pt x="115" y="114"/>
                    <a:pt x="115" y="112"/>
                    <a:pt x="114" y="109"/>
                  </a:cubicBezTo>
                  <a:cubicBezTo>
                    <a:pt x="118" y="106"/>
                    <a:pt x="120" y="102"/>
                    <a:pt x="121" y="99"/>
                  </a:cubicBezTo>
                  <a:cubicBezTo>
                    <a:pt x="122" y="94"/>
                    <a:pt x="122" y="90"/>
                    <a:pt x="121" y="88"/>
                  </a:cubicBezTo>
                  <a:cubicBezTo>
                    <a:pt x="123" y="85"/>
                    <a:pt x="125" y="82"/>
                    <a:pt x="126" y="77"/>
                  </a:cubicBezTo>
                  <a:cubicBezTo>
                    <a:pt x="127" y="73"/>
                    <a:pt x="126" y="70"/>
                    <a:pt x="124" y="67"/>
                  </a:cubicBezTo>
                  <a:cubicBezTo>
                    <a:pt x="127" y="65"/>
                    <a:pt x="128" y="61"/>
                    <a:pt x="128" y="58"/>
                  </a:cubicBezTo>
                  <a:cubicBezTo>
                    <a:pt x="128" y="58"/>
                    <a:pt x="128" y="58"/>
                    <a:pt x="128" y="58"/>
                  </a:cubicBezTo>
                  <a:cubicBezTo>
                    <a:pt x="128" y="57"/>
                    <a:pt x="128" y="57"/>
                    <a:pt x="128" y="56"/>
                  </a:cubicBezTo>
                  <a:cubicBezTo>
                    <a:pt x="128" y="51"/>
                    <a:pt x="125" y="44"/>
                    <a:pt x="117" y="42"/>
                  </a:cubicBezTo>
                  <a:close/>
                  <a:moveTo>
                    <a:pt x="28" y="116"/>
                  </a:moveTo>
                  <a:cubicBezTo>
                    <a:pt x="28" y="118"/>
                    <a:pt x="26" y="120"/>
                    <a:pt x="24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0" y="120"/>
                    <a:pt x="8" y="118"/>
                    <a:pt x="8" y="116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0"/>
                    <a:pt x="10" y="48"/>
                    <a:pt x="1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6" y="48"/>
                    <a:pt x="28" y="50"/>
                    <a:pt x="28" y="52"/>
                  </a:cubicBezTo>
                  <a:lnTo>
                    <a:pt x="28" y="116"/>
                  </a:lnTo>
                  <a:close/>
                  <a:moveTo>
                    <a:pt x="120" y="58"/>
                  </a:moveTo>
                  <a:cubicBezTo>
                    <a:pt x="120" y="60"/>
                    <a:pt x="119" y="64"/>
                    <a:pt x="112" y="64"/>
                  </a:cubicBezTo>
                  <a:cubicBezTo>
                    <a:pt x="106" y="64"/>
                    <a:pt x="104" y="64"/>
                    <a:pt x="104" y="64"/>
                  </a:cubicBezTo>
                  <a:cubicBezTo>
                    <a:pt x="103" y="64"/>
                    <a:pt x="102" y="65"/>
                    <a:pt x="102" y="66"/>
                  </a:cubicBezTo>
                  <a:cubicBezTo>
                    <a:pt x="102" y="67"/>
                    <a:pt x="103" y="68"/>
                    <a:pt x="104" y="68"/>
                  </a:cubicBezTo>
                  <a:cubicBezTo>
                    <a:pt x="104" y="68"/>
                    <a:pt x="106" y="68"/>
                    <a:pt x="112" y="68"/>
                  </a:cubicBezTo>
                  <a:cubicBezTo>
                    <a:pt x="118" y="68"/>
                    <a:pt x="119" y="73"/>
                    <a:pt x="118" y="75"/>
                  </a:cubicBezTo>
                  <a:cubicBezTo>
                    <a:pt x="118" y="78"/>
                    <a:pt x="116" y="84"/>
                    <a:pt x="110" y="84"/>
                  </a:cubicBezTo>
                  <a:cubicBezTo>
                    <a:pt x="103" y="84"/>
                    <a:pt x="100" y="84"/>
                    <a:pt x="100" y="84"/>
                  </a:cubicBezTo>
                  <a:cubicBezTo>
                    <a:pt x="99" y="84"/>
                    <a:pt x="98" y="85"/>
                    <a:pt x="98" y="86"/>
                  </a:cubicBezTo>
                  <a:cubicBezTo>
                    <a:pt x="98" y="87"/>
                    <a:pt x="99" y="88"/>
                    <a:pt x="100" y="88"/>
                  </a:cubicBezTo>
                  <a:cubicBezTo>
                    <a:pt x="100" y="88"/>
                    <a:pt x="105" y="88"/>
                    <a:pt x="108" y="88"/>
                  </a:cubicBezTo>
                  <a:cubicBezTo>
                    <a:pt x="115" y="88"/>
                    <a:pt x="114" y="93"/>
                    <a:pt x="113" y="96"/>
                  </a:cubicBezTo>
                  <a:cubicBezTo>
                    <a:pt x="112" y="100"/>
                    <a:pt x="111" y="104"/>
                    <a:pt x="103" y="104"/>
                  </a:cubicBezTo>
                  <a:cubicBezTo>
                    <a:pt x="100" y="104"/>
                    <a:pt x="96" y="104"/>
                    <a:pt x="96" y="104"/>
                  </a:cubicBezTo>
                  <a:cubicBezTo>
                    <a:pt x="95" y="104"/>
                    <a:pt x="94" y="105"/>
                    <a:pt x="94" y="106"/>
                  </a:cubicBezTo>
                  <a:cubicBezTo>
                    <a:pt x="94" y="107"/>
                    <a:pt x="95" y="108"/>
                    <a:pt x="96" y="108"/>
                  </a:cubicBezTo>
                  <a:cubicBezTo>
                    <a:pt x="96" y="108"/>
                    <a:pt x="99" y="108"/>
                    <a:pt x="102" y="108"/>
                  </a:cubicBezTo>
                  <a:cubicBezTo>
                    <a:pt x="107" y="108"/>
                    <a:pt x="107" y="112"/>
                    <a:pt x="106" y="114"/>
                  </a:cubicBezTo>
                  <a:cubicBezTo>
                    <a:pt x="106" y="115"/>
                    <a:pt x="105" y="116"/>
                    <a:pt x="105" y="117"/>
                  </a:cubicBezTo>
                  <a:cubicBezTo>
                    <a:pt x="104" y="119"/>
                    <a:pt x="102" y="120"/>
                    <a:pt x="98" y="120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65" y="120"/>
                    <a:pt x="54" y="118"/>
                    <a:pt x="54" y="117"/>
                  </a:cubicBezTo>
                  <a:cubicBezTo>
                    <a:pt x="37" y="114"/>
                    <a:pt x="36" y="113"/>
                    <a:pt x="35" y="113"/>
                  </a:cubicBezTo>
                  <a:cubicBezTo>
                    <a:pt x="35" y="113"/>
                    <a:pt x="32" y="112"/>
                    <a:pt x="32" y="110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2" y="52"/>
                    <a:pt x="33" y="51"/>
                    <a:pt x="35" y="50"/>
                  </a:cubicBezTo>
                  <a:cubicBezTo>
                    <a:pt x="35" y="50"/>
                    <a:pt x="36" y="50"/>
                    <a:pt x="36" y="50"/>
                  </a:cubicBezTo>
                  <a:cubicBezTo>
                    <a:pt x="54" y="42"/>
                    <a:pt x="60" y="26"/>
                    <a:pt x="60" y="12"/>
                  </a:cubicBezTo>
                  <a:cubicBezTo>
                    <a:pt x="60" y="10"/>
                    <a:pt x="62" y="8"/>
                    <a:pt x="64" y="8"/>
                  </a:cubicBezTo>
                  <a:cubicBezTo>
                    <a:pt x="68" y="8"/>
                    <a:pt x="76" y="16"/>
                    <a:pt x="76" y="27"/>
                  </a:cubicBezTo>
                  <a:cubicBezTo>
                    <a:pt x="76" y="36"/>
                    <a:pt x="75" y="38"/>
                    <a:pt x="72" y="48"/>
                  </a:cubicBezTo>
                  <a:cubicBezTo>
                    <a:pt x="112" y="48"/>
                    <a:pt x="112" y="49"/>
                    <a:pt x="115" y="50"/>
                  </a:cubicBezTo>
                  <a:cubicBezTo>
                    <a:pt x="120" y="51"/>
                    <a:pt x="120" y="54"/>
                    <a:pt x="120" y="56"/>
                  </a:cubicBezTo>
                  <a:cubicBezTo>
                    <a:pt x="120" y="57"/>
                    <a:pt x="120" y="57"/>
                    <a:pt x="1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" name="Freeform 349"/>
            <p:cNvSpPr>
              <a:spLocks noEditPoints="1"/>
            </p:cNvSpPr>
            <p:nvPr/>
          </p:nvSpPr>
          <p:spPr bwMode="auto">
            <a:xfrm>
              <a:off x="4970463" y="3530600"/>
              <a:ext cx="44450" cy="44450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36" name="Freeform 350"/>
          <p:cNvSpPr>
            <a:spLocks noEditPoints="1"/>
          </p:cNvSpPr>
          <p:nvPr userDrawn="1"/>
        </p:nvSpPr>
        <p:spPr bwMode="auto">
          <a:xfrm>
            <a:off x="811997" y="163266"/>
            <a:ext cx="430212" cy="322304"/>
          </a:xfrm>
          <a:custGeom>
            <a:avLst/>
            <a:gdLst>
              <a:gd name="T0" fmla="*/ 105 w 128"/>
              <a:gd name="T1" fmla="*/ 2 h 96"/>
              <a:gd name="T2" fmla="*/ 28 w 128"/>
              <a:gd name="T3" fmla="*/ 0 h 96"/>
              <a:gd name="T4" fmla="*/ 2 w 128"/>
              <a:gd name="T5" fmla="*/ 23 h 96"/>
              <a:gd name="T6" fmla="*/ 2 w 128"/>
              <a:gd name="T7" fmla="*/ 34 h 96"/>
              <a:gd name="T8" fmla="*/ 64 w 128"/>
              <a:gd name="T9" fmla="*/ 96 h 96"/>
              <a:gd name="T10" fmla="*/ 126 w 128"/>
              <a:gd name="T11" fmla="*/ 34 h 96"/>
              <a:gd name="T12" fmla="*/ 126 w 128"/>
              <a:gd name="T13" fmla="*/ 23 h 96"/>
              <a:gd name="T14" fmla="*/ 55 w 128"/>
              <a:gd name="T15" fmla="*/ 28 h 96"/>
              <a:gd name="T16" fmla="*/ 73 w 128"/>
              <a:gd name="T17" fmla="*/ 28 h 96"/>
              <a:gd name="T18" fmla="*/ 78 w 128"/>
              <a:gd name="T19" fmla="*/ 9 h 96"/>
              <a:gd name="T20" fmla="*/ 76 w 128"/>
              <a:gd name="T21" fmla="*/ 25 h 96"/>
              <a:gd name="T22" fmla="*/ 52 w 128"/>
              <a:gd name="T23" fmla="*/ 25 h 96"/>
              <a:gd name="T24" fmla="*/ 50 w 128"/>
              <a:gd name="T25" fmla="*/ 9 h 96"/>
              <a:gd name="T26" fmla="*/ 52 w 128"/>
              <a:gd name="T27" fmla="*/ 25 h 96"/>
              <a:gd name="T28" fmla="*/ 64 w 128"/>
              <a:gd name="T29" fmla="*/ 82 h 96"/>
              <a:gd name="T30" fmla="*/ 74 w 128"/>
              <a:gd name="T31" fmla="*/ 32 h 96"/>
              <a:gd name="T32" fmla="*/ 98 w 128"/>
              <a:gd name="T33" fmla="*/ 32 h 96"/>
              <a:gd name="T34" fmla="*/ 78 w 128"/>
              <a:gd name="T35" fmla="*/ 32 h 96"/>
              <a:gd name="T36" fmla="*/ 89 w 128"/>
              <a:gd name="T37" fmla="*/ 20 h 96"/>
              <a:gd name="T38" fmla="*/ 79 w 128"/>
              <a:gd name="T39" fmla="*/ 28 h 96"/>
              <a:gd name="T40" fmla="*/ 97 w 128"/>
              <a:gd name="T41" fmla="*/ 8 h 96"/>
              <a:gd name="T42" fmla="*/ 83 w 128"/>
              <a:gd name="T43" fmla="*/ 8 h 96"/>
              <a:gd name="T44" fmla="*/ 55 w 128"/>
              <a:gd name="T45" fmla="*/ 8 h 96"/>
              <a:gd name="T46" fmla="*/ 64 w 128"/>
              <a:gd name="T47" fmla="*/ 15 h 96"/>
              <a:gd name="T48" fmla="*/ 31 w 128"/>
              <a:gd name="T49" fmla="*/ 8 h 96"/>
              <a:gd name="T50" fmla="*/ 39 w 128"/>
              <a:gd name="T51" fmla="*/ 14 h 96"/>
              <a:gd name="T52" fmla="*/ 49 w 128"/>
              <a:gd name="T53" fmla="*/ 28 h 96"/>
              <a:gd name="T54" fmla="*/ 39 w 128"/>
              <a:gd name="T55" fmla="*/ 20 h 96"/>
              <a:gd name="T56" fmla="*/ 60 w 128"/>
              <a:gd name="T57" fmla="*/ 81 h 96"/>
              <a:gd name="T58" fmla="*/ 50 w 128"/>
              <a:gd name="T59" fmla="*/ 32 h 96"/>
              <a:gd name="T60" fmla="*/ 11 w 128"/>
              <a:gd name="T61" fmla="*/ 32 h 96"/>
              <a:gd name="T62" fmla="*/ 51 w 128"/>
              <a:gd name="T63" fmla="*/ 74 h 96"/>
              <a:gd name="T64" fmla="*/ 117 w 128"/>
              <a:gd name="T65" fmla="*/ 32 h 96"/>
              <a:gd name="T66" fmla="*/ 102 w 128"/>
              <a:gd name="T67" fmla="*/ 32 h 96"/>
              <a:gd name="T68" fmla="*/ 92 w 128"/>
              <a:gd name="T69" fmla="*/ 17 h 96"/>
              <a:gd name="T70" fmla="*/ 120 w 128"/>
              <a:gd name="T71" fmla="*/ 28 h 96"/>
              <a:gd name="T72" fmla="*/ 27 w 128"/>
              <a:gd name="T73" fmla="*/ 10 h 96"/>
              <a:gd name="T74" fmla="*/ 25 w 128"/>
              <a:gd name="T75" fmla="*/ 28 h 96"/>
              <a:gd name="T76" fmla="*/ 27 w 128"/>
              <a:gd name="T77" fmla="*/ 1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8" h="96">
                <a:moveTo>
                  <a:pt x="126" y="23"/>
                </a:moveTo>
                <a:cubicBezTo>
                  <a:pt x="105" y="2"/>
                  <a:pt x="105" y="2"/>
                  <a:pt x="105" y="2"/>
                </a:cubicBezTo>
                <a:cubicBezTo>
                  <a:pt x="104" y="1"/>
                  <a:pt x="102" y="0"/>
                  <a:pt x="100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6" y="0"/>
                  <a:pt x="24" y="1"/>
                  <a:pt x="23" y="2"/>
                </a:cubicBezTo>
                <a:cubicBezTo>
                  <a:pt x="2" y="23"/>
                  <a:pt x="2" y="23"/>
                  <a:pt x="2" y="23"/>
                </a:cubicBezTo>
                <a:cubicBezTo>
                  <a:pt x="1" y="24"/>
                  <a:pt x="0" y="26"/>
                  <a:pt x="0" y="28"/>
                </a:cubicBezTo>
                <a:cubicBezTo>
                  <a:pt x="0" y="30"/>
                  <a:pt x="1" y="32"/>
                  <a:pt x="2" y="34"/>
                </a:cubicBezTo>
                <a:cubicBezTo>
                  <a:pt x="58" y="93"/>
                  <a:pt x="58" y="93"/>
                  <a:pt x="58" y="93"/>
                </a:cubicBezTo>
                <a:cubicBezTo>
                  <a:pt x="60" y="95"/>
                  <a:pt x="62" y="96"/>
                  <a:pt x="64" y="96"/>
                </a:cubicBezTo>
                <a:cubicBezTo>
                  <a:pt x="66" y="96"/>
                  <a:pt x="68" y="95"/>
                  <a:pt x="70" y="93"/>
                </a:cubicBezTo>
                <a:cubicBezTo>
                  <a:pt x="126" y="34"/>
                  <a:pt x="126" y="34"/>
                  <a:pt x="126" y="34"/>
                </a:cubicBezTo>
                <a:cubicBezTo>
                  <a:pt x="127" y="32"/>
                  <a:pt x="128" y="30"/>
                  <a:pt x="128" y="28"/>
                </a:cubicBezTo>
                <a:cubicBezTo>
                  <a:pt x="128" y="26"/>
                  <a:pt x="127" y="24"/>
                  <a:pt x="126" y="23"/>
                </a:cubicBezTo>
                <a:close/>
                <a:moveTo>
                  <a:pt x="73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64" y="21"/>
                  <a:pt x="64" y="21"/>
                  <a:pt x="64" y="21"/>
                </a:cubicBezTo>
                <a:lnTo>
                  <a:pt x="73" y="28"/>
                </a:lnTo>
                <a:close/>
                <a:moveTo>
                  <a:pt x="67" y="18"/>
                </a:moveTo>
                <a:cubicBezTo>
                  <a:pt x="78" y="9"/>
                  <a:pt x="78" y="9"/>
                  <a:pt x="78" y="9"/>
                </a:cubicBezTo>
                <a:cubicBezTo>
                  <a:pt x="86" y="17"/>
                  <a:pt x="86" y="17"/>
                  <a:pt x="86" y="17"/>
                </a:cubicBezTo>
                <a:cubicBezTo>
                  <a:pt x="76" y="25"/>
                  <a:pt x="76" y="25"/>
                  <a:pt x="76" y="25"/>
                </a:cubicBezTo>
                <a:lnTo>
                  <a:pt x="67" y="18"/>
                </a:lnTo>
                <a:close/>
                <a:moveTo>
                  <a:pt x="52" y="25"/>
                </a:moveTo>
                <a:cubicBezTo>
                  <a:pt x="42" y="17"/>
                  <a:pt x="42" y="17"/>
                  <a:pt x="42" y="17"/>
                </a:cubicBezTo>
                <a:cubicBezTo>
                  <a:pt x="50" y="9"/>
                  <a:pt x="50" y="9"/>
                  <a:pt x="50" y="9"/>
                </a:cubicBezTo>
                <a:cubicBezTo>
                  <a:pt x="61" y="18"/>
                  <a:pt x="61" y="18"/>
                  <a:pt x="61" y="18"/>
                </a:cubicBezTo>
                <a:lnTo>
                  <a:pt x="52" y="25"/>
                </a:lnTo>
                <a:close/>
                <a:moveTo>
                  <a:pt x="74" y="32"/>
                </a:moveTo>
                <a:cubicBezTo>
                  <a:pt x="64" y="82"/>
                  <a:pt x="64" y="82"/>
                  <a:pt x="64" y="82"/>
                </a:cubicBezTo>
                <a:cubicBezTo>
                  <a:pt x="54" y="32"/>
                  <a:pt x="54" y="32"/>
                  <a:pt x="54" y="32"/>
                </a:cubicBezTo>
                <a:lnTo>
                  <a:pt x="74" y="32"/>
                </a:lnTo>
                <a:close/>
                <a:moveTo>
                  <a:pt x="78" y="32"/>
                </a:moveTo>
                <a:cubicBezTo>
                  <a:pt x="98" y="32"/>
                  <a:pt x="98" y="32"/>
                  <a:pt x="98" y="32"/>
                </a:cubicBezTo>
                <a:cubicBezTo>
                  <a:pt x="68" y="81"/>
                  <a:pt x="68" y="81"/>
                  <a:pt x="68" y="81"/>
                </a:cubicBezTo>
                <a:lnTo>
                  <a:pt x="78" y="32"/>
                </a:lnTo>
                <a:close/>
                <a:moveTo>
                  <a:pt x="79" y="28"/>
                </a:moveTo>
                <a:cubicBezTo>
                  <a:pt x="89" y="20"/>
                  <a:pt x="89" y="20"/>
                  <a:pt x="89" y="20"/>
                </a:cubicBezTo>
                <a:cubicBezTo>
                  <a:pt x="97" y="28"/>
                  <a:pt x="97" y="28"/>
                  <a:pt x="97" y="28"/>
                </a:cubicBezTo>
                <a:lnTo>
                  <a:pt x="79" y="28"/>
                </a:lnTo>
                <a:close/>
                <a:moveTo>
                  <a:pt x="83" y="8"/>
                </a:moveTo>
                <a:cubicBezTo>
                  <a:pt x="97" y="8"/>
                  <a:pt x="97" y="8"/>
                  <a:pt x="97" y="8"/>
                </a:cubicBezTo>
                <a:cubicBezTo>
                  <a:pt x="89" y="14"/>
                  <a:pt x="89" y="14"/>
                  <a:pt x="89" y="14"/>
                </a:cubicBezTo>
                <a:lnTo>
                  <a:pt x="83" y="8"/>
                </a:lnTo>
                <a:close/>
                <a:moveTo>
                  <a:pt x="64" y="15"/>
                </a:moveTo>
                <a:cubicBezTo>
                  <a:pt x="55" y="8"/>
                  <a:pt x="55" y="8"/>
                  <a:pt x="55" y="8"/>
                </a:cubicBezTo>
                <a:cubicBezTo>
                  <a:pt x="73" y="8"/>
                  <a:pt x="73" y="8"/>
                  <a:pt x="73" y="8"/>
                </a:cubicBezTo>
                <a:lnTo>
                  <a:pt x="64" y="15"/>
                </a:lnTo>
                <a:close/>
                <a:moveTo>
                  <a:pt x="39" y="14"/>
                </a:moveTo>
                <a:cubicBezTo>
                  <a:pt x="31" y="8"/>
                  <a:pt x="31" y="8"/>
                  <a:pt x="31" y="8"/>
                </a:cubicBezTo>
                <a:cubicBezTo>
                  <a:pt x="45" y="8"/>
                  <a:pt x="45" y="8"/>
                  <a:pt x="45" y="8"/>
                </a:cubicBezTo>
                <a:lnTo>
                  <a:pt x="39" y="14"/>
                </a:lnTo>
                <a:close/>
                <a:moveTo>
                  <a:pt x="39" y="20"/>
                </a:moveTo>
                <a:cubicBezTo>
                  <a:pt x="49" y="28"/>
                  <a:pt x="49" y="28"/>
                  <a:pt x="49" y="28"/>
                </a:cubicBezTo>
                <a:cubicBezTo>
                  <a:pt x="31" y="28"/>
                  <a:pt x="31" y="28"/>
                  <a:pt x="31" y="28"/>
                </a:cubicBezTo>
                <a:lnTo>
                  <a:pt x="39" y="20"/>
                </a:lnTo>
                <a:close/>
                <a:moveTo>
                  <a:pt x="50" y="32"/>
                </a:moveTo>
                <a:cubicBezTo>
                  <a:pt x="60" y="81"/>
                  <a:pt x="60" y="81"/>
                  <a:pt x="60" y="81"/>
                </a:cubicBezTo>
                <a:cubicBezTo>
                  <a:pt x="30" y="32"/>
                  <a:pt x="30" y="32"/>
                  <a:pt x="30" y="32"/>
                </a:cubicBezTo>
                <a:lnTo>
                  <a:pt x="50" y="32"/>
                </a:lnTo>
                <a:close/>
                <a:moveTo>
                  <a:pt x="51" y="74"/>
                </a:moveTo>
                <a:cubicBezTo>
                  <a:pt x="11" y="32"/>
                  <a:pt x="11" y="32"/>
                  <a:pt x="11" y="32"/>
                </a:cubicBezTo>
                <a:cubicBezTo>
                  <a:pt x="26" y="32"/>
                  <a:pt x="26" y="32"/>
                  <a:pt x="26" y="32"/>
                </a:cubicBezTo>
                <a:lnTo>
                  <a:pt x="51" y="74"/>
                </a:lnTo>
                <a:close/>
                <a:moveTo>
                  <a:pt x="102" y="32"/>
                </a:moveTo>
                <a:cubicBezTo>
                  <a:pt x="117" y="32"/>
                  <a:pt x="117" y="32"/>
                  <a:pt x="117" y="32"/>
                </a:cubicBezTo>
                <a:cubicBezTo>
                  <a:pt x="77" y="74"/>
                  <a:pt x="77" y="74"/>
                  <a:pt x="77" y="74"/>
                </a:cubicBezTo>
                <a:lnTo>
                  <a:pt x="102" y="32"/>
                </a:lnTo>
                <a:close/>
                <a:moveTo>
                  <a:pt x="103" y="28"/>
                </a:moveTo>
                <a:cubicBezTo>
                  <a:pt x="92" y="17"/>
                  <a:pt x="92" y="17"/>
                  <a:pt x="92" y="17"/>
                </a:cubicBezTo>
                <a:cubicBezTo>
                  <a:pt x="101" y="10"/>
                  <a:pt x="101" y="10"/>
                  <a:pt x="101" y="10"/>
                </a:cubicBezTo>
                <a:cubicBezTo>
                  <a:pt x="120" y="28"/>
                  <a:pt x="120" y="28"/>
                  <a:pt x="120" y="28"/>
                </a:cubicBezTo>
                <a:lnTo>
                  <a:pt x="103" y="28"/>
                </a:lnTo>
                <a:close/>
                <a:moveTo>
                  <a:pt x="27" y="10"/>
                </a:moveTo>
                <a:cubicBezTo>
                  <a:pt x="36" y="17"/>
                  <a:pt x="36" y="17"/>
                  <a:pt x="36" y="17"/>
                </a:cubicBezTo>
                <a:cubicBezTo>
                  <a:pt x="25" y="28"/>
                  <a:pt x="25" y="28"/>
                  <a:pt x="25" y="28"/>
                </a:cubicBezTo>
                <a:cubicBezTo>
                  <a:pt x="8" y="28"/>
                  <a:pt x="8" y="28"/>
                  <a:pt x="8" y="28"/>
                </a:cubicBezTo>
                <a:lnTo>
                  <a:pt x="27" y="1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3267193" y="566205"/>
            <a:ext cx="433050" cy="376257"/>
            <a:chOff x="2303444" y="6030256"/>
            <a:chExt cx="484188" cy="420688"/>
          </a:xfrm>
          <a:solidFill>
            <a:schemeClr val="bg2"/>
          </a:solidFill>
        </p:grpSpPr>
        <p:sp>
          <p:nvSpPr>
            <p:cNvPr id="38" name="Freeform 354"/>
            <p:cNvSpPr>
              <a:spLocks noEditPoints="1"/>
            </p:cNvSpPr>
            <p:nvPr/>
          </p:nvSpPr>
          <p:spPr bwMode="auto">
            <a:xfrm>
              <a:off x="2303444" y="6030256"/>
              <a:ext cx="484188" cy="346075"/>
            </a:xfrm>
            <a:custGeom>
              <a:avLst/>
              <a:gdLst>
                <a:gd name="T0" fmla="*/ 128 w 128"/>
                <a:gd name="T1" fmla="*/ 24 h 92"/>
                <a:gd name="T2" fmla="*/ 119 w 128"/>
                <a:gd name="T3" fmla="*/ 12 h 92"/>
                <a:gd name="T4" fmla="*/ 67 w 128"/>
                <a:gd name="T5" fmla="*/ 0 h 92"/>
                <a:gd name="T6" fmla="*/ 64 w 128"/>
                <a:gd name="T7" fmla="*/ 0 h 92"/>
                <a:gd name="T8" fmla="*/ 61 w 128"/>
                <a:gd name="T9" fmla="*/ 0 h 92"/>
                <a:gd name="T10" fmla="*/ 9 w 128"/>
                <a:gd name="T11" fmla="*/ 12 h 92"/>
                <a:gd name="T12" fmla="*/ 0 w 128"/>
                <a:gd name="T13" fmla="*/ 24 h 92"/>
                <a:gd name="T14" fmla="*/ 9 w 128"/>
                <a:gd name="T15" fmla="*/ 36 h 92"/>
                <a:gd name="T16" fmla="*/ 20 w 128"/>
                <a:gd name="T17" fmla="*/ 38 h 92"/>
                <a:gd name="T18" fmla="*/ 20 w 128"/>
                <a:gd name="T19" fmla="*/ 72 h 92"/>
                <a:gd name="T20" fmla="*/ 64 w 128"/>
                <a:gd name="T21" fmla="*/ 92 h 92"/>
                <a:gd name="T22" fmla="*/ 108 w 128"/>
                <a:gd name="T23" fmla="*/ 72 h 92"/>
                <a:gd name="T24" fmla="*/ 108 w 128"/>
                <a:gd name="T25" fmla="*/ 38 h 92"/>
                <a:gd name="T26" fmla="*/ 119 w 128"/>
                <a:gd name="T27" fmla="*/ 36 h 92"/>
                <a:gd name="T28" fmla="*/ 128 w 128"/>
                <a:gd name="T29" fmla="*/ 24 h 92"/>
                <a:gd name="T30" fmla="*/ 100 w 128"/>
                <a:gd name="T31" fmla="*/ 72 h 92"/>
                <a:gd name="T32" fmla="*/ 64 w 128"/>
                <a:gd name="T33" fmla="*/ 84 h 92"/>
                <a:gd name="T34" fmla="*/ 28 w 128"/>
                <a:gd name="T35" fmla="*/ 72 h 92"/>
                <a:gd name="T36" fmla="*/ 28 w 128"/>
                <a:gd name="T37" fmla="*/ 40 h 92"/>
                <a:gd name="T38" fmla="*/ 61 w 128"/>
                <a:gd name="T39" fmla="*/ 48 h 92"/>
                <a:gd name="T40" fmla="*/ 64 w 128"/>
                <a:gd name="T41" fmla="*/ 48 h 92"/>
                <a:gd name="T42" fmla="*/ 67 w 128"/>
                <a:gd name="T43" fmla="*/ 48 h 92"/>
                <a:gd name="T44" fmla="*/ 100 w 128"/>
                <a:gd name="T45" fmla="*/ 40 h 92"/>
                <a:gd name="T46" fmla="*/ 100 w 128"/>
                <a:gd name="T47" fmla="*/ 72 h 92"/>
                <a:gd name="T48" fmla="*/ 65 w 128"/>
                <a:gd name="T49" fmla="*/ 40 h 92"/>
                <a:gd name="T50" fmla="*/ 64 w 128"/>
                <a:gd name="T51" fmla="*/ 40 h 92"/>
                <a:gd name="T52" fmla="*/ 63 w 128"/>
                <a:gd name="T53" fmla="*/ 40 h 92"/>
                <a:gd name="T54" fmla="*/ 11 w 128"/>
                <a:gd name="T55" fmla="*/ 28 h 92"/>
                <a:gd name="T56" fmla="*/ 8 w 128"/>
                <a:gd name="T57" fmla="*/ 24 h 92"/>
                <a:gd name="T58" fmla="*/ 11 w 128"/>
                <a:gd name="T59" fmla="*/ 20 h 92"/>
                <a:gd name="T60" fmla="*/ 63 w 128"/>
                <a:gd name="T61" fmla="*/ 8 h 92"/>
                <a:gd name="T62" fmla="*/ 64 w 128"/>
                <a:gd name="T63" fmla="*/ 8 h 92"/>
                <a:gd name="T64" fmla="*/ 65 w 128"/>
                <a:gd name="T65" fmla="*/ 8 h 92"/>
                <a:gd name="T66" fmla="*/ 117 w 128"/>
                <a:gd name="T67" fmla="*/ 20 h 92"/>
                <a:gd name="T68" fmla="*/ 120 w 128"/>
                <a:gd name="T69" fmla="*/ 24 h 92"/>
                <a:gd name="T70" fmla="*/ 117 w 128"/>
                <a:gd name="T71" fmla="*/ 28 h 92"/>
                <a:gd name="T72" fmla="*/ 65 w 128"/>
                <a:gd name="T73" fmla="*/ 4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8" h="92">
                  <a:moveTo>
                    <a:pt x="128" y="24"/>
                  </a:moveTo>
                  <a:cubicBezTo>
                    <a:pt x="128" y="18"/>
                    <a:pt x="124" y="14"/>
                    <a:pt x="119" y="1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0"/>
                    <a:pt x="65" y="0"/>
                    <a:pt x="64" y="0"/>
                  </a:cubicBezTo>
                  <a:cubicBezTo>
                    <a:pt x="63" y="0"/>
                    <a:pt x="62" y="0"/>
                    <a:pt x="61" y="0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4" y="14"/>
                    <a:pt x="0" y="18"/>
                    <a:pt x="0" y="24"/>
                  </a:cubicBezTo>
                  <a:cubicBezTo>
                    <a:pt x="0" y="30"/>
                    <a:pt x="4" y="34"/>
                    <a:pt x="9" y="36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83"/>
                    <a:pt x="32" y="92"/>
                    <a:pt x="64" y="92"/>
                  </a:cubicBezTo>
                  <a:cubicBezTo>
                    <a:pt x="96" y="92"/>
                    <a:pt x="108" y="83"/>
                    <a:pt x="108" y="72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24" y="34"/>
                    <a:pt x="128" y="30"/>
                    <a:pt x="128" y="24"/>
                  </a:cubicBezTo>
                  <a:close/>
                  <a:moveTo>
                    <a:pt x="100" y="72"/>
                  </a:moveTo>
                  <a:cubicBezTo>
                    <a:pt x="100" y="76"/>
                    <a:pt x="88" y="84"/>
                    <a:pt x="64" y="84"/>
                  </a:cubicBezTo>
                  <a:cubicBezTo>
                    <a:pt x="40" y="84"/>
                    <a:pt x="28" y="76"/>
                    <a:pt x="28" y="72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2" y="48"/>
                    <a:pt x="63" y="48"/>
                    <a:pt x="64" y="48"/>
                  </a:cubicBezTo>
                  <a:cubicBezTo>
                    <a:pt x="65" y="48"/>
                    <a:pt x="66" y="48"/>
                    <a:pt x="67" y="48"/>
                  </a:cubicBezTo>
                  <a:cubicBezTo>
                    <a:pt x="100" y="40"/>
                    <a:pt x="100" y="40"/>
                    <a:pt x="100" y="40"/>
                  </a:cubicBezTo>
                  <a:lnTo>
                    <a:pt x="100" y="72"/>
                  </a:lnTo>
                  <a:close/>
                  <a:moveTo>
                    <a:pt x="65" y="40"/>
                  </a:moveTo>
                  <a:cubicBezTo>
                    <a:pt x="65" y="40"/>
                    <a:pt x="64" y="40"/>
                    <a:pt x="64" y="40"/>
                  </a:cubicBezTo>
                  <a:cubicBezTo>
                    <a:pt x="64" y="40"/>
                    <a:pt x="63" y="40"/>
                    <a:pt x="63" y="40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9" y="27"/>
                    <a:pt x="8" y="26"/>
                    <a:pt x="8" y="24"/>
                  </a:cubicBezTo>
                  <a:cubicBezTo>
                    <a:pt x="8" y="22"/>
                    <a:pt x="9" y="21"/>
                    <a:pt x="11" y="2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3" y="8"/>
                    <a:pt x="64" y="8"/>
                    <a:pt x="64" y="8"/>
                  </a:cubicBezTo>
                  <a:cubicBezTo>
                    <a:pt x="64" y="8"/>
                    <a:pt x="65" y="8"/>
                    <a:pt x="65" y="8"/>
                  </a:cubicBezTo>
                  <a:cubicBezTo>
                    <a:pt x="117" y="20"/>
                    <a:pt x="117" y="20"/>
                    <a:pt x="117" y="20"/>
                  </a:cubicBezTo>
                  <a:cubicBezTo>
                    <a:pt x="119" y="21"/>
                    <a:pt x="120" y="22"/>
                    <a:pt x="120" y="24"/>
                  </a:cubicBezTo>
                  <a:cubicBezTo>
                    <a:pt x="120" y="26"/>
                    <a:pt x="119" y="27"/>
                    <a:pt x="117" y="28"/>
                  </a:cubicBezTo>
                  <a:lnTo>
                    <a:pt x="65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" name="Freeform 355"/>
            <p:cNvSpPr>
              <a:spLocks/>
            </p:cNvSpPr>
            <p:nvPr/>
          </p:nvSpPr>
          <p:spPr bwMode="auto">
            <a:xfrm>
              <a:off x="2741594" y="6181068"/>
              <a:ext cx="30163" cy="165100"/>
            </a:xfrm>
            <a:custGeom>
              <a:avLst/>
              <a:gdLst>
                <a:gd name="T0" fmla="*/ 0 w 8"/>
                <a:gd name="T1" fmla="*/ 4 h 44"/>
                <a:gd name="T2" fmla="*/ 0 w 8"/>
                <a:gd name="T3" fmla="*/ 40 h 44"/>
                <a:gd name="T4" fmla="*/ 4 w 8"/>
                <a:gd name="T5" fmla="*/ 44 h 44"/>
                <a:gd name="T6" fmla="*/ 8 w 8"/>
                <a:gd name="T7" fmla="*/ 40 h 44"/>
                <a:gd name="T8" fmla="*/ 8 w 8"/>
                <a:gd name="T9" fmla="*/ 4 h 44"/>
                <a:gd name="T10" fmla="*/ 4 w 8"/>
                <a:gd name="T11" fmla="*/ 0 h 44"/>
                <a:gd name="T12" fmla="*/ 0 w 8"/>
                <a:gd name="T13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4">
                  <a:moveTo>
                    <a:pt x="0" y="4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2"/>
                    <a:pt x="2" y="44"/>
                    <a:pt x="4" y="44"/>
                  </a:cubicBezTo>
                  <a:cubicBezTo>
                    <a:pt x="6" y="44"/>
                    <a:pt x="8" y="42"/>
                    <a:pt x="8" y="40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" name="Oval 356"/>
            <p:cNvSpPr>
              <a:spLocks noChangeArrowheads="1"/>
            </p:cNvSpPr>
            <p:nvPr/>
          </p:nvSpPr>
          <p:spPr bwMode="auto">
            <a:xfrm>
              <a:off x="2727307" y="6360456"/>
              <a:ext cx="60325" cy="904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1" name="Group 40"/>
          <p:cNvGrpSpPr/>
          <p:nvPr userDrawn="1"/>
        </p:nvGrpSpPr>
        <p:grpSpPr>
          <a:xfrm>
            <a:off x="5112251" y="5930302"/>
            <a:ext cx="659740" cy="410985"/>
            <a:chOff x="8308975" y="-595313"/>
            <a:chExt cx="484188" cy="301625"/>
          </a:xfrm>
          <a:solidFill>
            <a:schemeClr val="bg2"/>
          </a:solidFill>
        </p:grpSpPr>
        <p:sp>
          <p:nvSpPr>
            <p:cNvPr id="42" name="Freeform 10"/>
            <p:cNvSpPr>
              <a:spLocks noEditPoints="1"/>
            </p:cNvSpPr>
            <p:nvPr/>
          </p:nvSpPr>
          <p:spPr bwMode="auto">
            <a:xfrm>
              <a:off x="8308975" y="-595313"/>
              <a:ext cx="484188" cy="301625"/>
            </a:xfrm>
            <a:custGeom>
              <a:avLst/>
              <a:gdLst>
                <a:gd name="T0" fmla="*/ 128 w 128"/>
                <a:gd name="T1" fmla="*/ 39 h 80"/>
                <a:gd name="T2" fmla="*/ 128 w 128"/>
                <a:gd name="T3" fmla="*/ 39 h 80"/>
                <a:gd name="T4" fmla="*/ 127 w 128"/>
                <a:gd name="T5" fmla="*/ 38 h 80"/>
                <a:gd name="T6" fmla="*/ 127 w 128"/>
                <a:gd name="T7" fmla="*/ 38 h 80"/>
                <a:gd name="T8" fmla="*/ 64 w 128"/>
                <a:gd name="T9" fmla="*/ 0 h 80"/>
                <a:gd name="T10" fmla="*/ 0 w 128"/>
                <a:gd name="T11" fmla="*/ 38 h 80"/>
                <a:gd name="T12" fmla="*/ 0 w 128"/>
                <a:gd name="T13" fmla="*/ 38 h 80"/>
                <a:gd name="T14" fmla="*/ 0 w 128"/>
                <a:gd name="T15" fmla="*/ 39 h 80"/>
                <a:gd name="T16" fmla="*/ 0 w 128"/>
                <a:gd name="T17" fmla="*/ 39 h 80"/>
                <a:gd name="T18" fmla="*/ 0 w 128"/>
                <a:gd name="T19" fmla="*/ 40 h 80"/>
                <a:gd name="T20" fmla="*/ 0 w 128"/>
                <a:gd name="T21" fmla="*/ 41 h 80"/>
                <a:gd name="T22" fmla="*/ 0 w 128"/>
                <a:gd name="T23" fmla="*/ 41 h 80"/>
                <a:gd name="T24" fmla="*/ 0 w 128"/>
                <a:gd name="T25" fmla="*/ 42 h 80"/>
                <a:gd name="T26" fmla="*/ 0 w 128"/>
                <a:gd name="T27" fmla="*/ 42 h 80"/>
                <a:gd name="T28" fmla="*/ 64 w 128"/>
                <a:gd name="T29" fmla="*/ 80 h 80"/>
                <a:gd name="T30" fmla="*/ 127 w 128"/>
                <a:gd name="T31" fmla="*/ 42 h 80"/>
                <a:gd name="T32" fmla="*/ 127 w 128"/>
                <a:gd name="T33" fmla="*/ 42 h 80"/>
                <a:gd name="T34" fmla="*/ 128 w 128"/>
                <a:gd name="T35" fmla="*/ 41 h 80"/>
                <a:gd name="T36" fmla="*/ 128 w 128"/>
                <a:gd name="T37" fmla="*/ 41 h 80"/>
                <a:gd name="T38" fmla="*/ 128 w 128"/>
                <a:gd name="T39" fmla="*/ 40 h 80"/>
                <a:gd name="T40" fmla="*/ 128 w 128"/>
                <a:gd name="T41" fmla="*/ 39 h 80"/>
                <a:gd name="T42" fmla="*/ 64 w 128"/>
                <a:gd name="T43" fmla="*/ 72 h 80"/>
                <a:gd name="T44" fmla="*/ 9 w 128"/>
                <a:gd name="T45" fmla="*/ 40 h 80"/>
                <a:gd name="T46" fmla="*/ 64 w 128"/>
                <a:gd name="T47" fmla="*/ 8 h 80"/>
                <a:gd name="T48" fmla="*/ 119 w 128"/>
                <a:gd name="T49" fmla="*/ 40 h 80"/>
                <a:gd name="T50" fmla="*/ 64 w 128"/>
                <a:gd name="T51" fmla="*/ 7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80">
                  <a:moveTo>
                    <a:pt x="128" y="39"/>
                  </a:moveTo>
                  <a:cubicBezTo>
                    <a:pt x="128" y="39"/>
                    <a:pt x="128" y="39"/>
                    <a:pt x="128" y="39"/>
                  </a:cubicBezTo>
                  <a:cubicBezTo>
                    <a:pt x="128" y="39"/>
                    <a:pt x="128" y="38"/>
                    <a:pt x="127" y="38"/>
                  </a:cubicBezTo>
                  <a:cubicBezTo>
                    <a:pt x="127" y="38"/>
                    <a:pt x="127" y="38"/>
                    <a:pt x="127" y="38"/>
                  </a:cubicBezTo>
                  <a:cubicBezTo>
                    <a:pt x="116" y="16"/>
                    <a:pt x="91" y="0"/>
                    <a:pt x="64" y="0"/>
                  </a:cubicBezTo>
                  <a:cubicBezTo>
                    <a:pt x="37" y="0"/>
                    <a:pt x="12" y="16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40"/>
                    <a:pt x="0" y="40"/>
                  </a:cubicBezTo>
                  <a:cubicBezTo>
                    <a:pt x="0" y="40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2" y="64"/>
                    <a:pt x="37" y="80"/>
                    <a:pt x="64" y="80"/>
                  </a:cubicBezTo>
                  <a:cubicBezTo>
                    <a:pt x="91" y="80"/>
                    <a:pt x="116" y="64"/>
                    <a:pt x="127" y="42"/>
                  </a:cubicBezTo>
                  <a:cubicBezTo>
                    <a:pt x="127" y="42"/>
                    <a:pt x="127" y="42"/>
                    <a:pt x="127" y="42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0"/>
                    <a:pt x="128" y="40"/>
                  </a:cubicBezTo>
                  <a:cubicBezTo>
                    <a:pt x="128" y="40"/>
                    <a:pt x="128" y="39"/>
                    <a:pt x="128" y="39"/>
                  </a:cubicBezTo>
                  <a:close/>
                  <a:moveTo>
                    <a:pt x="64" y="72"/>
                  </a:moveTo>
                  <a:cubicBezTo>
                    <a:pt x="41" y="72"/>
                    <a:pt x="19" y="59"/>
                    <a:pt x="9" y="40"/>
                  </a:cubicBezTo>
                  <a:cubicBezTo>
                    <a:pt x="20" y="21"/>
                    <a:pt x="41" y="8"/>
                    <a:pt x="64" y="8"/>
                  </a:cubicBezTo>
                  <a:cubicBezTo>
                    <a:pt x="86" y="8"/>
                    <a:pt x="108" y="21"/>
                    <a:pt x="119" y="40"/>
                  </a:cubicBezTo>
                  <a:cubicBezTo>
                    <a:pt x="108" y="59"/>
                    <a:pt x="86" y="72"/>
                    <a:pt x="64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" name="Freeform 11"/>
            <p:cNvSpPr>
              <a:spLocks/>
            </p:cNvSpPr>
            <p:nvPr/>
          </p:nvSpPr>
          <p:spPr bwMode="auto">
            <a:xfrm>
              <a:off x="8491538" y="-504825"/>
              <a:ext cx="68263" cy="68263"/>
            </a:xfrm>
            <a:custGeom>
              <a:avLst/>
              <a:gdLst>
                <a:gd name="T0" fmla="*/ 16 w 18"/>
                <a:gd name="T1" fmla="*/ 0 h 18"/>
                <a:gd name="T2" fmla="*/ 16 w 18"/>
                <a:gd name="T3" fmla="*/ 0 h 18"/>
                <a:gd name="T4" fmla="*/ 0 w 18"/>
                <a:gd name="T5" fmla="*/ 16 h 18"/>
                <a:gd name="T6" fmla="*/ 2 w 18"/>
                <a:gd name="T7" fmla="*/ 18 h 18"/>
                <a:gd name="T8" fmla="*/ 4 w 18"/>
                <a:gd name="T9" fmla="*/ 16 h 18"/>
                <a:gd name="T10" fmla="*/ 16 w 18"/>
                <a:gd name="T11" fmla="*/ 4 h 18"/>
                <a:gd name="T12" fmla="*/ 16 w 18"/>
                <a:gd name="T13" fmla="*/ 4 h 18"/>
                <a:gd name="T14" fmla="*/ 18 w 18"/>
                <a:gd name="T15" fmla="*/ 2 h 18"/>
                <a:gd name="T16" fmla="*/ 16 w 18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8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3" y="18"/>
                    <a:pt x="4" y="17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" name="Freeform 12"/>
            <p:cNvSpPr>
              <a:spLocks noEditPoints="1"/>
            </p:cNvSpPr>
            <p:nvPr/>
          </p:nvSpPr>
          <p:spPr bwMode="auto">
            <a:xfrm>
              <a:off x="8445500" y="-549275"/>
              <a:ext cx="211138" cy="209550"/>
            </a:xfrm>
            <a:custGeom>
              <a:avLst/>
              <a:gdLst>
                <a:gd name="T0" fmla="*/ 28 w 56"/>
                <a:gd name="T1" fmla="*/ 0 h 56"/>
                <a:gd name="T2" fmla="*/ 0 w 56"/>
                <a:gd name="T3" fmla="*/ 28 h 56"/>
                <a:gd name="T4" fmla="*/ 28 w 56"/>
                <a:gd name="T5" fmla="*/ 56 h 56"/>
                <a:gd name="T6" fmla="*/ 56 w 56"/>
                <a:gd name="T7" fmla="*/ 28 h 56"/>
                <a:gd name="T8" fmla="*/ 28 w 56"/>
                <a:gd name="T9" fmla="*/ 0 h 56"/>
                <a:gd name="T10" fmla="*/ 28 w 56"/>
                <a:gd name="T11" fmla="*/ 52 h 56"/>
                <a:gd name="T12" fmla="*/ 4 w 56"/>
                <a:gd name="T13" fmla="*/ 28 h 56"/>
                <a:gd name="T14" fmla="*/ 28 w 56"/>
                <a:gd name="T15" fmla="*/ 4 h 56"/>
                <a:gd name="T16" fmla="*/ 52 w 56"/>
                <a:gd name="T17" fmla="*/ 28 h 56"/>
                <a:gd name="T18" fmla="*/ 28 w 56"/>
                <a:gd name="T19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cubicBezTo>
                    <a:pt x="12" y="0"/>
                    <a:pt x="0" y="13"/>
                    <a:pt x="0" y="28"/>
                  </a:cubicBezTo>
                  <a:cubicBezTo>
                    <a:pt x="0" y="43"/>
                    <a:pt x="12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  <a:moveTo>
                    <a:pt x="28" y="52"/>
                  </a:move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5" name="Group 44"/>
          <p:cNvGrpSpPr/>
          <p:nvPr userDrawn="1"/>
        </p:nvGrpSpPr>
        <p:grpSpPr>
          <a:xfrm>
            <a:off x="1029616" y="1663246"/>
            <a:ext cx="734586" cy="732077"/>
            <a:chOff x="8588375" y="100013"/>
            <a:chExt cx="930276" cy="927101"/>
          </a:xfrm>
          <a:solidFill>
            <a:schemeClr val="bg2"/>
          </a:solidFill>
        </p:grpSpPr>
        <p:sp>
          <p:nvSpPr>
            <p:cNvPr id="46" name="Freeform 16"/>
            <p:cNvSpPr>
              <a:spLocks/>
            </p:cNvSpPr>
            <p:nvPr/>
          </p:nvSpPr>
          <p:spPr bwMode="auto">
            <a:xfrm>
              <a:off x="8921750" y="187326"/>
              <a:ext cx="509588" cy="504825"/>
            </a:xfrm>
            <a:custGeom>
              <a:avLst/>
              <a:gdLst>
                <a:gd name="T0" fmla="*/ 7 w 134"/>
                <a:gd name="T1" fmla="*/ 133 h 133"/>
                <a:gd name="T2" fmla="*/ 3 w 134"/>
                <a:gd name="T3" fmla="*/ 131 h 133"/>
                <a:gd name="T4" fmla="*/ 3 w 134"/>
                <a:gd name="T5" fmla="*/ 123 h 133"/>
                <a:gd name="T6" fmla="*/ 123 w 134"/>
                <a:gd name="T7" fmla="*/ 3 h 133"/>
                <a:gd name="T8" fmla="*/ 131 w 134"/>
                <a:gd name="T9" fmla="*/ 3 h 133"/>
                <a:gd name="T10" fmla="*/ 131 w 134"/>
                <a:gd name="T11" fmla="*/ 11 h 133"/>
                <a:gd name="T12" fmla="*/ 11 w 134"/>
                <a:gd name="T13" fmla="*/ 131 h 133"/>
                <a:gd name="T14" fmla="*/ 7 w 134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133">
                  <a:moveTo>
                    <a:pt x="7" y="133"/>
                  </a:moveTo>
                  <a:cubicBezTo>
                    <a:pt x="5" y="133"/>
                    <a:pt x="4" y="132"/>
                    <a:pt x="3" y="131"/>
                  </a:cubicBezTo>
                  <a:cubicBezTo>
                    <a:pt x="0" y="129"/>
                    <a:pt x="0" y="125"/>
                    <a:pt x="3" y="123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5" y="0"/>
                    <a:pt x="129" y="0"/>
                    <a:pt x="131" y="3"/>
                  </a:cubicBezTo>
                  <a:cubicBezTo>
                    <a:pt x="134" y="5"/>
                    <a:pt x="134" y="9"/>
                    <a:pt x="131" y="11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0" y="132"/>
                    <a:pt x="9" y="133"/>
                    <a:pt x="7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" name="Freeform 17"/>
            <p:cNvSpPr>
              <a:spLocks noEditPoints="1"/>
            </p:cNvSpPr>
            <p:nvPr/>
          </p:nvSpPr>
          <p:spPr bwMode="auto">
            <a:xfrm>
              <a:off x="9164638" y="100013"/>
              <a:ext cx="354013" cy="346075"/>
            </a:xfrm>
            <a:custGeom>
              <a:avLst/>
              <a:gdLst>
                <a:gd name="T0" fmla="*/ 41 w 93"/>
                <a:gd name="T1" fmla="*/ 91 h 91"/>
                <a:gd name="T2" fmla="*/ 15 w 93"/>
                <a:gd name="T3" fmla="*/ 78 h 91"/>
                <a:gd name="T4" fmla="*/ 3 w 93"/>
                <a:gd name="T5" fmla="*/ 46 h 91"/>
                <a:gd name="T6" fmla="*/ 61 w 93"/>
                <a:gd name="T7" fmla="*/ 0 h 91"/>
                <a:gd name="T8" fmla="*/ 67 w 93"/>
                <a:gd name="T9" fmla="*/ 1 h 91"/>
                <a:gd name="T10" fmla="*/ 69 w 93"/>
                <a:gd name="T11" fmla="*/ 6 h 91"/>
                <a:gd name="T12" fmla="*/ 69 w 93"/>
                <a:gd name="T13" fmla="*/ 24 h 91"/>
                <a:gd name="T14" fmla="*/ 87 w 93"/>
                <a:gd name="T15" fmla="*/ 24 h 91"/>
                <a:gd name="T16" fmla="*/ 92 w 93"/>
                <a:gd name="T17" fmla="*/ 26 h 91"/>
                <a:gd name="T18" fmla="*/ 93 w 93"/>
                <a:gd name="T19" fmla="*/ 32 h 91"/>
                <a:gd name="T20" fmla="*/ 41 w 93"/>
                <a:gd name="T21" fmla="*/ 91 h 91"/>
                <a:gd name="T22" fmla="*/ 57 w 93"/>
                <a:gd name="T23" fmla="*/ 15 h 91"/>
                <a:gd name="T24" fmla="*/ 15 w 93"/>
                <a:gd name="T25" fmla="*/ 48 h 91"/>
                <a:gd name="T26" fmla="*/ 23 w 93"/>
                <a:gd name="T27" fmla="*/ 70 h 91"/>
                <a:gd name="T28" fmla="*/ 41 w 93"/>
                <a:gd name="T29" fmla="*/ 79 h 91"/>
                <a:gd name="T30" fmla="*/ 78 w 93"/>
                <a:gd name="T31" fmla="*/ 36 h 91"/>
                <a:gd name="T32" fmla="*/ 63 w 93"/>
                <a:gd name="T33" fmla="*/ 36 h 91"/>
                <a:gd name="T34" fmla="*/ 57 w 93"/>
                <a:gd name="T35" fmla="*/ 30 h 91"/>
                <a:gd name="T36" fmla="*/ 57 w 93"/>
                <a:gd name="T37" fmla="*/ 1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91">
                  <a:moveTo>
                    <a:pt x="41" y="91"/>
                  </a:moveTo>
                  <a:cubicBezTo>
                    <a:pt x="32" y="91"/>
                    <a:pt x="23" y="87"/>
                    <a:pt x="15" y="78"/>
                  </a:cubicBezTo>
                  <a:cubicBezTo>
                    <a:pt x="4" y="68"/>
                    <a:pt x="0" y="57"/>
                    <a:pt x="3" y="46"/>
                  </a:cubicBezTo>
                  <a:cubicBezTo>
                    <a:pt x="9" y="18"/>
                    <a:pt x="56" y="2"/>
                    <a:pt x="61" y="0"/>
                  </a:cubicBezTo>
                  <a:cubicBezTo>
                    <a:pt x="63" y="0"/>
                    <a:pt x="65" y="0"/>
                    <a:pt x="67" y="1"/>
                  </a:cubicBezTo>
                  <a:cubicBezTo>
                    <a:pt x="68" y="2"/>
                    <a:pt x="69" y="4"/>
                    <a:pt x="69" y="6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9" y="24"/>
                    <a:pt x="91" y="25"/>
                    <a:pt x="92" y="26"/>
                  </a:cubicBezTo>
                  <a:cubicBezTo>
                    <a:pt x="93" y="28"/>
                    <a:pt x="93" y="30"/>
                    <a:pt x="93" y="32"/>
                  </a:cubicBezTo>
                  <a:cubicBezTo>
                    <a:pt x="91" y="38"/>
                    <a:pt x="72" y="91"/>
                    <a:pt x="41" y="91"/>
                  </a:cubicBezTo>
                  <a:close/>
                  <a:moveTo>
                    <a:pt x="57" y="15"/>
                  </a:moveTo>
                  <a:cubicBezTo>
                    <a:pt x="42" y="21"/>
                    <a:pt x="18" y="33"/>
                    <a:pt x="15" y="48"/>
                  </a:cubicBezTo>
                  <a:cubicBezTo>
                    <a:pt x="13" y="55"/>
                    <a:pt x="16" y="62"/>
                    <a:pt x="23" y="70"/>
                  </a:cubicBezTo>
                  <a:cubicBezTo>
                    <a:pt x="29" y="76"/>
                    <a:pt x="35" y="79"/>
                    <a:pt x="41" y="79"/>
                  </a:cubicBezTo>
                  <a:cubicBezTo>
                    <a:pt x="57" y="79"/>
                    <a:pt x="72" y="53"/>
                    <a:pt x="78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0" y="36"/>
                    <a:pt x="57" y="33"/>
                    <a:pt x="57" y="30"/>
                  </a:cubicBezTo>
                  <a:lnTo>
                    <a:pt x="57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18"/>
            <p:cNvSpPr>
              <a:spLocks/>
            </p:cNvSpPr>
            <p:nvPr/>
          </p:nvSpPr>
          <p:spPr bwMode="auto">
            <a:xfrm>
              <a:off x="9290050" y="142876"/>
              <a:ext cx="46038" cy="185738"/>
            </a:xfrm>
            <a:custGeom>
              <a:avLst/>
              <a:gdLst>
                <a:gd name="T0" fmla="*/ 6 w 12"/>
                <a:gd name="T1" fmla="*/ 49 h 49"/>
                <a:gd name="T2" fmla="*/ 0 w 12"/>
                <a:gd name="T3" fmla="*/ 43 h 49"/>
                <a:gd name="T4" fmla="*/ 0 w 12"/>
                <a:gd name="T5" fmla="*/ 6 h 49"/>
                <a:gd name="T6" fmla="*/ 6 w 12"/>
                <a:gd name="T7" fmla="*/ 0 h 49"/>
                <a:gd name="T8" fmla="*/ 12 w 12"/>
                <a:gd name="T9" fmla="*/ 6 h 49"/>
                <a:gd name="T10" fmla="*/ 12 w 12"/>
                <a:gd name="T11" fmla="*/ 43 h 49"/>
                <a:gd name="T12" fmla="*/ 6 w 12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9">
                  <a:moveTo>
                    <a:pt x="6" y="49"/>
                  </a:moveTo>
                  <a:cubicBezTo>
                    <a:pt x="3" y="49"/>
                    <a:pt x="0" y="46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2" y="2"/>
                    <a:pt x="12" y="6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46"/>
                    <a:pt x="9" y="49"/>
                    <a:pt x="6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8588375" y="882651"/>
              <a:ext cx="147638" cy="144463"/>
            </a:xfrm>
            <a:custGeom>
              <a:avLst/>
              <a:gdLst>
                <a:gd name="T0" fmla="*/ 7 w 39"/>
                <a:gd name="T1" fmla="*/ 38 h 38"/>
                <a:gd name="T2" fmla="*/ 3 w 39"/>
                <a:gd name="T3" fmla="*/ 36 h 38"/>
                <a:gd name="T4" fmla="*/ 3 w 39"/>
                <a:gd name="T5" fmla="*/ 28 h 38"/>
                <a:gd name="T6" fmla="*/ 29 w 39"/>
                <a:gd name="T7" fmla="*/ 2 h 38"/>
                <a:gd name="T8" fmla="*/ 37 w 39"/>
                <a:gd name="T9" fmla="*/ 2 h 38"/>
                <a:gd name="T10" fmla="*/ 37 w 39"/>
                <a:gd name="T11" fmla="*/ 10 h 38"/>
                <a:gd name="T12" fmla="*/ 11 w 39"/>
                <a:gd name="T13" fmla="*/ 36 h 38"/>
                <a:gd name="T14" fmla="*/ 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7" y="38"/>
                  </a:moveTo>
                  <a:cubicBezTo>
                    <a:pt x="5" y="38"/>
                    <a:pt x="4" y="37"/>
                    <a:pt x="3" y="36"/>
                  </a:cubicBezTo>
                  <a:cubicBezTo>
                    <a:pt x="0" y="34"/>
                    <a:pt x="0" y="30"/>
                    <a:pt x="3" y="28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0"/>
                    <a:pt x="35" y="0"/>
                    <a:pt x="37" y="2"/>
                  </a:cubicBezTo>
                  <a:cubicBezTo>
                    <a:pt x="39" y="4"/>
                    <a:pt x="39" y="8"/>
                    <a:pt x="37" y="1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7"/>
                    <a:pt x="9" y="38"/>
                    <a:pt x="7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20"/>
            <p:cNvSpPr>
              <a:spLocks/>
            </p:cNvSpPr>
            <p:nvPr/>
          </p:nvSpPr>
          <p:spPr bwMode="auto">
            <a:xfrm>
              <a:off x="9161463" y="882651"/>
              <a:ext cx="147638" cy="144463"/>
            </a:xfrm>
            <a:custGeom>
              <a:avLst/>
              <a:gdLst>
                <a:gd name="T0" fmla="*/ 32 w 39"/>
                <a:gd name="T1" fmla="*/ 38 h 38"/>
                <a:gd name="T2" fmla="*/ 28 w 39"/>
                <a:gd name="T3" fmla="*/ 36 h 38"/>
                <a:gd name="T4" fmla="*/ 2 w 39"/>
                <a:gd name="T5" fmla="*/ 10 h 38"/>
                <a:gd name="T6" fmla="*/ 2 w 39"/>
                <a:gd name="T7" fmla="*/ 2 h 38"/>
                <a:gd name="T8" fmla="*/ 10 w 39"/>
                <a:gd name="T9" fmla="*/ 2 h 38"/>
                <a:gd name="T10" fmla="*/ 36 w 39"/>
                <a:gd name="T11" fmla="*/ 28 h 38"/>
                <a:gd name="T12" fmla="*/ 36 w 39"/>
                <a:gd name="T13" fmla="*/ 36 h 38"/>
                <a:gd name="T14" fmla="*/ 3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32" y="38"/>
                  </a:moveTo>
                  <a:cubicBezTo>
                    <a:pt x="30" y="38"/>
                    <a:pt x="29" y="37"/>
                    <a:pt x="28" y="3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4" y="0"/>
                    <a:pt x="8" y="0"/>
                    <a:pt x="10" y="2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9" y="30"/>
                    <a:pt x="39" y="34"/>
                    <a:pt x="36" y="36"/>
                  </a:cubicBezTo>
                  <a:cubicBezTo>
                    <a:pt x="35" y="37"/>
                    <a:pt x="34" y="38"/>
                    <a:pt x="32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" name="Freeform 21"/>
            <p:cNvSpPr>
              <a:spLocks noEditPoints="1"/>
            </p:cNvSpPr>
            <p:nvPr/>
          </p:nvSpPr>
          <p:spPr bwMode="auto">
            <a:xfrm>
              <a:off x="8591550" y="312738"/>
              <a:ext cx="714375" cy="714375"/>
            </a:xfrm>
            <a:custGeom>
              <a:avLst/>
              <a:gdLst>
                <a:gd name="T0" fmla="*/ 94 w 188"/>
                <a:gd name="T1" fmla="*/ 188 h 188"/>
                <a:gd name="T2" fmla="*/ 0 w 188"/>
                <a:gd name="T3" fmla="*/ 94 h 188"/>
                <a:gd name="T4" fmla="*/ 94 w 188"/>
                <a:gd name="T5" fmla="*/ 0 h 188"/>
                <a:gd name="T6" fmla="*/ 188 w 188"/>
                <a:gd name="T7" fmla="*/ 94 h 188"/>
                <a:gd name="T8" fmla="*/ 94 w 188"/>
                <a:gd name="T9" fmla="*/ 188 h 188"/>
                <a:gd name="T10" fmla="*/ 94 w 188"/>
                <a:gd name="T11" fmla="*/ 12 h 188"/>
                <a:gd name="T12" fmla="*/ 12 w 188"/>
                <a:gd name="T13" fmla="*/ 94 h 188"/>
                <a:gd name="T14" fmla="*/ 94 w 188"/>
                <a:gd name="T15" fmla="*/ 176 h 188"/>
                <a:gd name="T16" fmla="*/ 176 w 188"/>
                <a:gd name="T17" fmla="*/ 94 h 188"/>
                <a:gd name="T18" fmla="*/ 94 w 188"/>
                <a:gd name="T19" fmla="*/ 1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12"/>
                  </a:moveTo>
                  <a:cubicBezTo>
                    <a:pt x="49" y="12"/>
                    <a:pt x="12" y="49"/>
                    <a:pt x="12" y="94"/>
                  </a:cubicBezTo>
                  <a:cubicBezTo>
                    <a:pt x="12" y="139"/>
                    <a:pt x="49" y="176"/>
                    <a:pt x="94" y="176"/>
                  </a:cubicBezTo>
                  <a:cubicBezTo>
                    <a:pt x="139" y="176"/>
                    <a:pt x="176" y="139"/>
                    <a:pt x="176" y="94"/>
                  </a:cubicBezTo>
                  <a:cubicBezTo>
                    <a:pt x="176" y="49"/>
                    <a:pt x="139" y="12"/>
                    <a:pt x="9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22"/>
            <p:cNvSpPr>
              <a:spLocks noEditPoints="1"/>
            </p:cNvSpPr>
            <p:nvPr/>
          </p:nvSpPr>
          <p:spPr bwMode="auto">
            <a:xfrm>
              <a:off x="8713788" y="434976"/>
              <a:ext cx="469900" cy="469900"/>
            </a:xfrm>
            <a:custGeom>
              <a:avLst/>
              <a:gdLst>
                <a:gd name="T0" fmla="*/ 62 w 124"/>
                <a:gd name="T1" fmla="*/ 124 h 124"/>
                <a:gd name="T2" fmla="*/ 0 w 124"/>
                <a:gd name="T3" fmla="*/ 62 h 124"/>
                <a:gd name="T4" fmla="*/ 62 w 124"/>
                <a:gd name="T5" fmla="*/ 0 h 124"/>
                <a:gd name="T6" fmla="*/ 124 w 124"/>
                <a:gd name="T7" fmla="*/ 62 h 124"/>
                <a:gd name="T8" fmla="*/ 62 w 124"/>
                <a:gd name="T9" fmla="*/ 124 h 124"/>
                <a:gd name="T10" fmla="*/ 62 w 124"/>
                <a:gd name="T11" fmla="*/ 12 h 124"/>
                <a:gd name="T12" fmla="*/ 12 w 124"/>
                <a:gd name="T13" fmla="*/ 62 h 124"/>
                <a:gd name="T14" fmla="*/ 62 w 124"/>
                <a:gd name="T15" fmla="*/ 112 h 124"/>
                <a:gd name="T16" fmla="*/ 112 w 124"/>
                <a:gd name="T17" fmla="*/ 62 h 124"/>
                <a:gd name="T18" fmla="*/ 62 w 124"/>
                <a:gd name="T19" fmla="*/ 1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124">
                  <a:moveTo>
                    <a:pt x="62" y="124"/>
                  </a:moveTo>
                  <a:cubicBezTo>
                    <a:pt x="28" y="124"/>
                    <a:pt x="0" y="96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96" y="0"/>
                    <a:pt x="124" y="28"/>
                    <a:pt x="124" y="62"/>
                  </a:cubicBezTo>
                  <a:cubicBezTo>
                    <a:pt x="124" y="96"/>
                    <a:pt x="96" y="124"/>
                    <a:pt x="62" y="124"/>
                  </a:cubicBezTo>
                  <a:close/>
                  <a:moveTo>
                    <a:pt x="62" y="12"/>
                  </a:moveTo>
                  <a:cubicBezTo>
                    <a:pt x="34" y="12"/>
                    <a:pt x="12" y="34"/>
                    <a:pt x="12" y="62"/>
                  </a:cubicBezTo>
                  <a:cubicBezTo>
                    <a:pt x="12" y="90"/>
                    <a:pt x="34" y="112"/>
                    <a:pt x="62" y="112"/>
                  </a:cubicBezTo>
                  <a:cubicBezTo>
                    <a:pt x="90" y="112"/>
                    <a:pt x="112" y="90"/>
                    <a:pt x="112" y="62"/>
                  </a:cubicBezTo>
                  <a:cubicBezTo>
                    <a:pt x="112" y="34"/>
                    <a:pt x="90" y="12"/>
                    <a:pt x="6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23"/>
            <p:cNvSpPr>
              <a:spLocks noEditPoints="1"/>
            </p:cNvSpPr>
            <p:nvPr/>
          </p:nvSpPr>
          <p:spPr bwMode="auto">
            <a:xfrm>
              <a:off x="8834438" y="555626"/>
              <a:ext cx="228600" cy="228600"/>
            </a:xfrm>
            <a:custGeom>
              <a:avLst/>
              <a:gdLst>
                <a:gd name="T0" fmla="*/ 30 w 60"/>
                <a:gd name="T1" fmla="*/ 60 h 60"/>
                <a:gd name="T2" fmla="*/ 0 w 60"/>
                <a:gd name="T3" fmla="*/ 30 h 60"/>
                <a:gd name="T4" fmla="*/ 30 w 60"/>
                <a:gd name="T5" fmla="*/ 0 h 60"/>
                <a:gd name="T6" fmla="*/ 60 w 60"/>
                <a:gd name="T7" fmla="*/ 30 h 60"/>
                <a:gd name="T8" fmla="*/ 30 w 60"/>
                <a:gd name="T9" fmla="*/ 60 h 60"/>
                <a:gd name="T10" fmla="*/ 30 w 60"/>
                <a:gd name="T11" fmla="*/ 12 h 60"/>
                <a:gd name="T12" fmla="*/ 12 w 60"/>
                <a:gd name="T13" fmla="*/ 30 h 60"/>
                <a:gd name="T14" fmla="*/ 30 w 60"/>
                <a:gd name="T15" fmla="*/ 48 h 60"/>
                <a:gd name="T16" fmla="*/ 48 w 60"/>
                <a:gd name="T17" fmla="*/ 30 h 60"/>
                <a:gd name="T18" fmla="*/ 30 w 60"/>
                <a:gd name="T19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60">
                  <a:moveTo>
                    <a:pt x="30" y="60"/>
                  </a:moveTo>
                  <a:cubicBezTo>
                    <a:pt x="13" y="60"/>
                    <a:pt x="0" y="47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7" y="0"/>
                    <a:pt x="60" y="13"/>
                    <a:pt x="60" y="30"/>
                  </a:cubicBezTo>
                  <a:cubicBezTo>
                    <a:pt x="60" y="47"/>
                    <a:pt x="47" y="60"/>
                    <a:pt x="30" y="60"/>
                  </a:cubicBezTo>
                  <a:close/>
                  <a:moveTo>
                    <a:pt x="30" y="12"/>
                  </a:moveTo>
                  <a:cubicBezTo>
                    <a:pt x="20" y="12"/>
                    <a:pt x="12" y="20"/>
                    <a:pt x="12" y="30"/>
                  </a:cubicBezTo>
                  <a:cubicBezTo>
                    <a:pt x="12" y="40"/>
                    <a:pt x="20" y="48"/>
                    <a:pt x="30" y="48"/>
                  </a:cubicBezTo>
                  <a:cubicBezTo>
                    <a:pt x="40" y="48"/>
                    <a:pt x="48" y="40"/>
                    <a:pt x="48" y="30"/>
                  </a:cubicBezTo>
                  <a:cubicBezTo>
                    <a:pt x="48" y="20"/>
                    <a:pt x="40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24"/>
            <p:cNvSpPr>
              <a:spLocks noEditPoints="1"/>
            </p:cNvSpPr>
            <p:nvPr/>
          </p:nvSpPr>
          <p:spPr bwMode="auto">
            <a:xfrm>
              <a:off x="8910638" y="631826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0 w 20"/>
                <a:gd name="T3" fmla="*/ 10 h 20"/>
                <a:gd name="T4" fmla="*/ 10 w 20"/>
                <a:gd name="T5" fmla="*/ 0 h 20"/>
                <a:gd name="T6" fmla="*/ 20 w 20"/>
                <a:gd name="T7" fmla="*/ 10 h 20"/>
                <a:gd name="T8" fmla="*/ 10 w 20"/>
                <a:gd name="T9" fmla="*/ 20 h 20"/>
                <a:gd name="T10" fmla="*/ 10 w 20"/>
                <a:gd name="T11" fmla="*/ 8 h 20"/>
                <a:gd name="T12" fmla="*/ 8 w 20"/>
                <a:gd name="T13" fmla="*/ 10 h 20"/>
                <a:gd name="T14" fmla="*/ 10 w 20"/>
                <a:gd name="T15" fmla="*/ 12 h 20"/>
                <a:gd name="T16" fmla="*/ 12 w 20"/>
                <a:gd name="T17" fmla="*/ 10 h 20"/>
                <a:gd name="T18" fmla="*/ 10 w 20"/>
                <a:gd name="T19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4" y="20"/>
                    <a:pt x="0" y="16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6" y="0"/>
                    <a:pt x="20" y="4"/>
                    <a:pt x="20" y="10"/>
                  </a:cubicBezTo>
                  <a:cubicBezTo>
                    <a:pt x="20" y="16"/>
                    <a:pt x="16" y="20"/>
                    <a:pt x="10" y="20"/>
                  </a:cubicBezTo>
                  <a:close/>
                  <a:moveTo>
                    <a:pt x="10" y="8"/>
                  </a:moveTo>
                  <a:cubicBezTo>
                    <a:pt x="9" y="8"/>
                    <a:pt x="8" y="9"/>
                    <a:pt x="8" y="10"/>
                  </a:cubicBezTo>
                  <a:cubicBezTo>
                    <a:pt x="8" y="11"/>
                    <a:pt x="9" y="12"/>
                    <a:pt x="10" y="12"/>
                  </a:cubicBezTo>
                  <a:cubicBezTo>
                    <a:pt x="11" y="12"/>
                    <a:pt x="12" y="11"/>
                    <a:pt x="12" y="10"/>
                  </a:cubicBezTo>
                  <a:cubicBezTo>
                    <a:pt x="12" y="9"/>
                    <a:pt x="11" y="8"/>
                    <a:pt x="1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5" name="Freeform 5"/>
          <p:cNvSpPr>
            <a:spLocks noEditPoints="1"/>
          </p:cNvSpPr>
          <p:nvPr userDrawn="1"/>
        </p:nvSpPr>
        <p:spPr bwMode="auto">
          <a:xfrm>
            <a:off x="4484375" y="6252714"/>
            <a:ext cx="360124" cy="357347"/>
          </a:xfrm>
          <a:custGeom>
            <a:avLst/>
            <a:gdLst>
              <a:gd name="T0" fmla="*/ 56 w 162"/>
              <a:gd name="T1" fmla="*/ 161 h 161"/>
              <a:gd name="T2" fmla="*/ 56 w 162"/>
              <a:gd name="T3" fmla="*/ 161 h 161"/>
              <a:gd name="T4" fmla="*/ 50 w 162"/>
              <a:gd name="T5" fmla="*/ 158 h 161"/>
              <a:gd name="T6" fmla="*/ 30 w 162"/>
              <a:gd name="T7" fmla="*/ 131 h 161"/>
              <a:gd name="T8" fmla="*/ 3 w 162"/>
              <a:gd name="T9" fmla="*/ 111 h 161"/>
              <a:gd name="T10" fmla="*/ 0 w 162"/>
              <a:gd name="T11" fmla="*/ 105 h 161"/>
              <a:gd name="T12" fmla="*/ 2 w 162"/>
              <a:gd name="T13" fmla="*/ 100 h 161"/>
              <a:gd name="T14" fmla="*/ 13 w 162"/>
              <a:gd name="T15" fmla="*/ 89 h 161"/>
              <a:gd name="T16" fmla="*/ 18 w 162"/>
              <a:gd name="T17" fmla="*/ 87 h 161"/>
              <a:gd name="T18" fmla="*/ 20 w 162"/>
              <a:gd name="T19" fmla="*/ 87 h 161"/>
              <a:gd name="T20" fmla="*/ 39 w 162"/>
              <a:gd name="T21" fmla="*/ 92 h 161"/>
              <a:gd name="T22" fmla="*/ 62 w 162"/>
              <a:gd name="T23" fmla="*/ 69 h 161"/>
              <a:gd name="T24" fmla="*/ 11 w 162"/>
              <a:gd name="T25" fmla="*/ 41 h 161"/>
              <a:gd name="T26" fmla="*/ 7 w 162"/>
              <a:gd name="T27" fmla="*/ 36 h 161"/>
              <a:gd name="T28" fmla="*/ 9 w 162"/>
              <a:gd name="T29" fmla="*/ 29 h 161"/>
              <a:gd name="T30" fmla="*/ 23 w 162"/>
              <a:gd name="T31" fmla="*/ 15 h 161"/>
              <a:gd name="T32" fmla="*/ 30 w 162"/>
              <a:gd name="T33" fmla="*/ 13 h 161"/>
              <a:gd name="T34" fmla="*/ 101 w 162"/>
              <a:gd name="T35" fmla="*/ 30 h 161"/>
              <a:gd name="T36" fmla="*/ 116 w 162"/>
              <a:gd name="T37" fmla="*/ 14 h 161"/>
              <a:gd name="T38" fmla="*/ 146 w 162"/>
              <a:gd name="T39" fmla="*/ 0 h 161"/>
              <a:gd name="T40" fmla="*/ 157 w 162"/>
              <a:gd name="T41" fmla="*/ 4 h 161"/>
              <a:gd name="T42" fmla="*/ 159 w 162"/>
              <a:gd name="T43" fmla="*/ 24 h 161"/>
              <a:gd name="T44" fmla="*/ 147 w 162"/>
              <a:gd name="T45" fmla="*/ 44 h 161"/>
              <a:gd name="T46" fmla="*/ 131 w 162"/>
              <a:gd name="T47" fmla="*/ 61 h 161"/>
              <a:gd name="T48" fmla="*/ 148 w 162"/>
              <a:gd name="T49" fmla="*/ 134 h 161"/>
              <a:gd name="T50" fmla="*/ 145 w 162"/>
              <a:gd name="T51" fmla="*/ 142 h 161"/>
              <a:gd name="T52" fmla="*/ 131 w 162"/>
              <a:gd name="T53" fmla="*/ 153 h 161"/>
              <a:gd name="T54" fmla="*/ 126 w 162"/>
              <a:gd name="T55" fmla="*/ 154 h 161"/>
              <a:gd name="T56" fmla="*/ 124 w 162"/>
              <a:gd name="T57" fmla="*/ 154 h 161"/>
              <a:gd name="T58" fmla="*/ 120 w 162"/>
              <a:gd name="T59" fmla="*/ 150 h 161"/>
              <a:gd name="T60" fmla="*/ 92 w 162"/>
              <a:gd name="T61" fmla="*/ 99 h 161"/>
              <a:gd name="T62" fmla="*/ 69 w 162"/>
              <a:gd name="T63" fmla="*/ 122 h 161"/>
              <a:gd name="T64" fmla="*/ 74 w 162"/>
              <a:gd name="T65" fmla="*/ 141 h 161"/>
              <a:gd name="T66" fmla="*/ 72 w 162"/>
              <a:gd name="T67" fmla="*/ 148 h 161"/>
              <a:gd name="T68" fmla="*/ 62 w 162"/>
              <a:gd name="T69" fmla="*/ 159 h 161"/>
              <a:gd name="T70" fmla="*/ 56 w 162"/>
              <a:gd name="T71" fmla="*/ 161 h 161"/>
              <a:gd name="T72" fmla="*/ 8 w 162"/>
              <a:gd name="T73" fmla="*/ 105 h 161"/>
              <a:gd name="T74" fmla="*/ 36 w 162"/>
              <a:gd name="T75" fmla="*/ 126 h 161"/>
              <a:gd name="T76" fmla="*/ 56 w 162"/>
              <a:gd name="T77" fmla="*/ 153 h 161"/>
              <a:gd name="T78" fmla="*/ 66 w 162"/>
              <a:gd name="T79" fmla="*/ 143 h 161"/>
              <a:gd name="T80" fmla="*/ 60 w 162"/>
              <a:gd name="T81" fmla="*/ 120 h 161"/>
              <a:gd name="T82" fmla="*/ 94 w 162"/>
              <a:gd name="T83" fmla="*/ 86 h 161"/>
              <a:gd name="T84" fmla="*/ 126 w 162"/>
              <a:gd name="T85" fmla="*/ 146 h 161"/>
              <a:gd name="T86" fmla="*/ 140 w 162"/>
              <a:gd name="T87" fmla="*/ 136 h 161"/>
              <a:gd name="T88" fmla="*/ 122 w 162"/>
              <a:gd name="T89" fmla="*/ 58 h 161"/>
              <a:gd name="T90" fmla="*/ 141 w 162"/>
              <a:gd name="T91" fmla="*/ 39 h 161"/>
              <a:gd name="T92" fmla="*/ 152 w 162"/>
              <a:gd name="T93" fmla="*/ 22 h 161"/>
              <a:gd name="T94" fmla="*/ 151 w 162"/>
              <a:gd name="T95" fmla="*/ 10 h 161"/>
              <a:gd name="T96" fmla="*/ 146 w 162"/>
              <a:gd name="T97" fmla="*/ 8 h 161"/>
              <a:gd name="T98" fmla="*/ 122 w 162"/>
              <a:gd name="T99" fmla="*/ 20 h 161"/>
              <a:gd name="T100" fmla="*/ 103 w 162"/>
              <a:gd name="T101" fmla="*/ 39 h 161"/>
              <a:gd name="T102" fmla="*/ 28 w 162"/>
              <a:gd name="T103" fmla="*/ 21 h 161"/>
              <a:gd name="T104" fmla="*/ 15 w 162"/>
              <a:gd name="T105" fmla="*/ 35 h 161"/>
              <a:gd name="T106" fmla="*/ 75 w 162"/>
              <a:gd name="T107" fmla="*/ 67 h 161"/>
              <a:gd name="T108" fmla="*/ 41 w 162"/>
              <a:gd name="T109" fmla="*/ 101 h 161"/>
              <a:gd name="T110" fmla="*/ 18 w 162"/>
              <a:gd name="T111" fmla="*/ 95 h 161"/>
              <a:gd name="T112" fmla="*/ 8 w 162"/>
              <a:gd name="T113" fmla="*/ 105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62" h="161">
                <a:moveTo>
                  <a:pt x="56" y="161"/>
                </a:moveTo>
                <a:cubicBezTo>
                  <a:pt x="56" y="161"/>
                  <a:pt x="56" y="161"/>
                  <a:pt x="56" y="161"/>
                </a:cubicBezTo>
                <a:cubicBezTo>
                  <a:pt x="53" y="161"/>
                  <a:pt x="52" y="160"/>
                  <a:pt x="50" y="158"/>
                </a:cubicBezTo>
                <a:cubicBezTo>
                  <a:pt x="30" y="131"/>
                  <a:pt x="30" y="131"/>
                  <a:pt x="30" y="131"/>
                </a:cubicBezTo>
                <a:cubicBezTo>
                  <a:pt x="3" y="111"/>
                  <a:pt x="3" y="111"/>
                  <a:pt x="3" y="111"/>
                </a:cubicBezTo>
                <a:cubicBezTo>
                  <a:pt x="1" y="110"/>
                  <a:pt x="0" y="108"/>
                  <a:pt x="0" y="105"/>
                </a:cubicBezTo>
                <a:cubicBezTo>
                  <a:pt x="0" y="103"/>
                  <a:pt x="0" y="101"/>
                  <a:pt x="2" y="100"/>
                </a:cubicBezTo>
                <a:cubicBezTo>
                  <a:pt x="13" y="89"/>
                  <a:pt x="13" y="89"/>
                  <a:pt x="13" y="89"/>
                </a:cubicBezTo>
                <a:cubicBezTo>
                  <a:pt x="14" y="87"/>
                  <a:pt x="16" y="87"/>
                  <a:pt x="18" y="87"/>
                </a:cubicBezTo>
                <a:cubicBezTo>
                  <a:pt x="18" y="87"/>
                  <a:pt x="19" y="87"/>
                  <a:pt x="20" y="87"/>
                </a:cubicBezTo>
                <a:cubicBezTo>
                  <a:pt x="39" y="92"/>
                  <a:pt x="39" y="92"/>
                  <a:pt x="39" y="92"/>
                </a:cubicBezTo>
                <a:cubicBezTo>
                  <a:pt x="62" y="69"/>
                  <a:pt x="62" y="69"/>
                  <a:pt x="62" y="69"/>
                </a:cubicBezTo>
                <a:cubicBezTo>
                  <a:pt x="11" y="41"/>
                  <a:pt x="11" y="41"/>
                  <a:pt x="11" y="41"/>
                </a:cubicBezTo>
                <a:cubicBezTo>
                  <a:pt x="9" y="40"/>
                  <a:pt x="7" y="38"/>
                  <a:pt x="7" y="36"/>
                </a:cubicBezTo>
                <a:cubicBezTo>
                  <a:pt x="7" y="33"/>
                  <a:pt x="7" y="31"/>
                  <a:pt x="9" y="29"/>
                </a:cubicBezTo>
                <a:cubicBezTo>
                  <a:pt x="23" y="15"/>
                  <a:pt x="23" y="15"/>
                  <a:pt x="23" y="15"/>
                </a:cubicBezTo>
                <a:cubicBezTo>
                  <a:pt x="25" y="13"/>
                  <a:pt x="28" y="13"/>
                  <a:pt x="30" y="13"/>
                </a:cubicBezTo>
                <a:cubicBezTo>
                  <a:pt x="101" y="30"/>
                  <a:pt x="101" y="30"/>
                  <a:pt x="101" y="30"/>
                </a:cubicBezTo>
                <a:cubicBezTo>
                  <a:pt x="116" y="14"/>
                  <a:pt x="116" y="14"/>
                  <a:pt x="116" y="14"/>
                </a:cubicBezTo>
                <a:cubicBezTo>
                  <a:pt x="125" y="6"/>
                  <a:pt x="137" y="0"/>
                  <a:pt x="146" y="0"/>
                </a:cubicBezTo>
                <a:cubicBezTo>
                  <a:pt x="151" y="0"/>
                  <a:pt x="154" y="1"/>
                  <a:pt x="157" y="4"/>
                </a:cubicBezTo>
                <a:cubicBezTo>
                  <a:pt x="161" y="8"/>
                  <a:pt x="162" y="15"/>
                  <a:pt x="159" y="24"/>
                </a:cubicBezTo>
                <a:cubicBezTo>
                  <a:pt x="157" y="31"/>
                  <a:pt x="152" y="39"/>
                  <a:pt x="147" y="44"/>
                </a:cubicBezTo>
                <a:cubicBezTo>
                  <a:pt x="131" y="61"/>
                  <a:pt x="131" y="61"/>
                  <a:pt x="131" y="61"/>
                </a:cubicBezTo>
                <a:cubicBezTo>
                  <a:pt x="148" y="134"/>
                  <a:pt x="148" y="134"/>
                  <a:pt x="148" y="134"/>
                </a:cubicBezTo>
                <a:cubicBezTo>
                  <a:pt x="148" y="137"/>
                  <a:pt x="147" y="140"/>
                  <a:pt x="145" y="142"/>
                </a:cubicBezTo>
                <a:cubicBezTo>
                  <a:pt x="131" y="153"/>
                  <a:pt x="131" y="153"/>
                  <a:pt x="131" y="153"/>
                </a:cubicBezTo>
                <a:cubicBezTo>
                  <a:pt x="130" y="154"/>
                  <a:pt x="128" y="154"/>
                  <a:pt x="126" y="154"/>
                </a:cubicBezTo>
                <a:cubicBezTo>
                  <a:pt x="126" y="154"/>
                  <a:pt x="125" y="154"/>
                  <a:pt x="124" y="154"/>
                </a:cubicBezTo>
                <a:cubicBezTo>
                  <a:pt x="122" y="153"/>
                  <a:pt x="120" y="152"/>
                  <a:pt x="120" y="150"/>
                </a:cubicBezTo>
                <a:cubicBezTo>
                  <a:pt x="92" y="99"/>
                  <a:pt x="92" y="99"/>
                  <a:pt x="92" y="99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74" y="141"/>
                  <a:pt x="74" y="141"/>
                  <a:pt x="74" y="141"/>
                </a:cubicBezTo>
                <a:cubicBezTo>
                  <a:pt x="75" y="144"/>
                  <a:pt x="74" y="146"/>
                  <a:pt x="72" y="148"/>
                </a:cubicBezTo>
                <a:cubicBezTo>
                  <a:pt x="62" y="159"/>
                  <a:pt x="62" y="159"/>
                  <a:pt x="62" y="159"/>
                </a:cubicBezTo>
                <a:cubicBezTo>
                  <a:pt x="60" y="160"/>
                  <a:pt x="58" y="161"/>
                  <a:pt x="56" y="161"/>
                </a:cubicBezTo>
                <a:close/>
                <a:moveTo>
                  <a:pt x="8" y="105"/>
                </a:moveTo>
                <a:cubicBezTo>
                  <a:pt x="36" y="126"/>
                  <a:pt x="36" y="126"/>
                  <a:pt x="36" y="126"/>
                </a:cubicBezTo>
                <a:cubicBezTo>
                  <a:pt x="56" y="153"/>
                  <a:pt x="56" y="153"/>
                  <a:pt x="56" y="153"/>
                </a:cubicBezTo>
                <a:cubicBezTo>
                  <a:pt x="66" y="143"/>
                  <a:pt x="66" y="143"/>
                  <a:pt x="66" y="143"/>
                </a:cubicBezTo>
                <a:cubicBezTo>
                  <a:pt x="60" y="120"/>
                  <a:pt x="60" y="120"/>
                  <a:pt x="60" y="120"/>
                </a:cubicBezTo>
                <a:cubicBezTo>
                  <a:pt x="94" y="86"/>
                  <a:pt x="94" y="86"/>
                  <a:pt x="94" y="86"/>
                </a:cubicBezTo>
                <a:cubicBezTo>
                  <a:pt x="126" y="146"/>
                  <a:pt x="126" y="146"/>
                  <a:pt x="126" y="146"/>
                </a:cubicBezTo>
                <a:cubicBezTo>
                  <a:pt x="140" y="136"/>
                  <a:pt x="140" y="136"/>
                  <a:pt x="140" y="136"/>
                </a:cubicBezTo>
                <a:cubicBezTo>
                  <a:pt x="122" y="58"/>
                  <a:pt x="122" y="58"/>
                  <a:pt x="122" y="58"/>
                </a:cubicBezTo>
                <a:cubicBezTo>
                  <a:pt x="141" y="39"/>
                  <a:pt x="141" y="39"/>
                  <a:pt x="141" y="39"/>
                </a:cubicBezTo>
                <a:cubicBezTo>
                  <a:pt x="146" y="34"/>
                  <a:pt x="150" y="28"/>
                  <a:pt x="152" y="22"/>
                </a:cubicBezTo>
                <a:cubicBezTo>
                  <a:pt x="154" y="16"/>
                  <a:pt x="153" y="12"/>
                  <a:pt x="151" y="10"/>
                </a:cubicBezTo>
                <a:cubicBezTo>
                  <a:pt x="150" y="8"/>
                  <a:pt x="149" y="8"/>
                  <a:pt x="146" y="8"/>
                </a:cubicBezTo>
                <a:cubicBezTo>
                  <a:pt x="139" y="8"/>
                  <a:pt x="129" y="13"/>
                  <a:pt x="122" y="20"/>
                </a:cubicBezTo>
                <a:cubicBezTo>
                  <a:pt x="103" y="39"/>
                  <a:pt x="103" y="39"/>
                  <a:pt x="103" y="39"/>
                </a:cubicBezTo>
                <a:cubicBezTo>
                  <a:pt x="28" y="21"/>
                  <a:pt x="28" y="21"/>
                  <a:pt x="28" y="21"/>
                </a:cubicBezTo>
                <a:cubicBezTo>
                  <a:pt x="15" y="35"/>
                  <a:pt x="15" y="35"/>
                  <a:pt x="15" y="35"/>
                </a:cubicBezTo>
                <a:cubicBezTo>
                  <a:pt x="75" y="67"/>
                  <a:pt x="75" y="67"/>
                  <a:pt x="75" y="67"/>
                </a:cubicBezTo>
                <a:cubicBezTo>
                  <a:pt x="41" y="101"/>
                  <a:pt x="41" y="101"/>
                  <a:pt x="41" y="101"/>
                </a:cubicBezTo>
                <a:cubicBezTo>
                  <a:pt x="18" y="95"/>
                  <a:pt x="18" y="95"/>
                  <a:pt x="18" y="95"/>
                </a:cubicBezTo>
                <a:lnTo>
                  <a:pt x="8" y="10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56" name="Group 55"/>
          <p:cNvGrpSpPr/>
          <p:nvPr userDrawn="1"/>
        </p:nvGrpSpPr>
        <p:grpSpPr>
          <a:xfrm>
            <a:off x="2082035" y="4881936"/>
            <a:ext cx="414241" cy="340659"/>
            <a:chOff x="3573463" y="252413"/>
            <a:chExt cx="241300" cy="198438"/>
          </a:xfrm>
          <a:solidFill>
            <a:schemeClr val="bg2"/>
          </a:solidFill>
        </p:grpSpPr>
        <p:sp>
          <p:nvSpPr>
            <p:cNvPr id="57" name="Freeform 12"/>
            <p:cNvSpPr>
              <a:spLocks noEditPoints="1"/>
            </p:cNvSpPr>
            <p:nvPr/>
          </p:nvSpPr>
          <p:spPr bwMode="auto">
            <a:xfrm>
              <a:off x="3573463" y="252413"/>
              <a:ext cx="241300" cy="198438"/>
            </a:xfrm>
            <a:custGeom>
              <a:avLst/>
              <a:gdLst>
                <a:gd name="T0" fmla="*/ 0 w 64"/>
                <a:gd name="T1" fmla="*/ 23 h 53"/>
                <a:gd name="T2" fmla="*/ 0 w 64"/>
                <a:gd name="T3" fmla="*/ 25 h 53"/>
                <a:gd name="T4" fmla="*/ 64 w 64"/>
                <a:gd name="T5" fmla="*/ 30 h 53"/>
                <a:gd name="T6" fmla="*/ 64 w 64"/>
                <a:gd name="T7" fmla="*/ 28 h 53"/>
                <a:gd name="T8" fmla="*/ 0 w 64"/>
                <a:gd name="T9" fmla="*/ 23 h 53"/>
                <a:gd name="T10" fmla="*/ 32 w 64"/>
                <a:gd name="T11" fmla="*/ 41 h 53"/>
                <a:gd name="T12" fmla="*/ 18 w 64"/>
                <a:gd name="T13" fmla="*/ 25 h 53"/>
                <a:gd name="T14" fmla="*/ 34 w 64"/>
                <a:gd name="T15" fmla="*/ 12 h 53"/>
                <a:gd name="T16" fmla="*/ 47 w 64"/>
                <a:gd name="T17" fmla="*/ 28 h 53"/>
                <a:gd name="T18" fmla="*/ 32 w 64"/>
                <a:gd name="T19" fmla="*/ 4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53">
                  <a:moveTo>
                    <a:pt x="0" y="23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3" y="51"/>
                    <a:pt x="48" y="53"/>
                    <a:pt x="64" y="30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52" y="3"/>
                    <a:pt x="17" y="0"/>
                    <a:pt x="0" y="23"/>
                  </a:cubicBezTo>
                  <a:close/>
                  <a:moveTo>
                    <a:pt x="32" y="41"/>
                  </a:moveTo>
                  <a:cubicBezTo>
                    <a:pt x="24" y="40"/>
                    <a:pt x="18" y="33"/>
                    <a:pt x="18" y="25"/>
                  </a:cubicBezTo>
                  <a:cubicBezTo>
                    <a:pt x="19" y="17"/>
                    <a:pt x="26" y="11"/>
                    <a:pt x="34" y="12"/>
                  </a:cubicBezTo>
                  <a:cubicBezTo>
                    <a:pt x="42" y="13"/>
                    <a:pt x="48" y="20"/>
                    <a:pt x="47" y="28"/>
                  </a:cubicBezTo>
                  <a:cubicBezTo>
                    <a:pt x="47" y="36"/>
                    <a:pt x="40" y="42"/>
                    <a:pt x="32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Oval 13"/>
            <p:cNvSpPr>
              <a:spLocks noChangeArrowheads="1"/>
            </p:cNvSpPr>
            <p:nvPr/>
          </p:nvSpPr>
          <p:spPr bwMode="auto">
            <a:xfrm>
              <a:off x="3667126" y="323851"/>
              <a:ext cx="57150" cy="555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3196181" y="115947"/>
            <a:ext cx="275009" cy="321548"/>
            <a:chOff x="4535488" y="1625601"/>
            <a:chExt cx="206376" cy="241300"/>
          </a:xfrm>
          <a:solidFill>
            <a:schemeClr val="bg2"/>
          </a:solidFill>
        </p:grpSpPr>
        <p:sp>
          <p:nvSpPr>
            <p:cNvPr id="60" name="Freeform 68"/>
            <p:cNvSpPr>
              <a:spLocks/>
            </p:cNvSpPr>
            <p:nvPr/>
          </p:nvSpPr>
          <p:spPr bwMode="auto">
            <a:xfrm>
              <a:off x="4543426" y="1625601"/>
              <a:ext cx="198438" cy="188913"/>
            </a:xfrm>
            <a:custGeom>
              <a:avLst/>
              <a:gdLst>
                <a:gd name="T0" fmla="*/ 49 w 53"/>
                <a:gd name="T1" fmla="*/ 8 h 50"/>
                <a:gd name="T2" fmla="*/ 53 w 53"/>
                <a:gd name="T3" fmla="*/ 4 h 50"/>
                <a:gd name="T4" fmla="*/ 49 w 53"/>
                <a:gd name="T5" fmla="*/ 0 h 50"/>
                <a:gd name="T6" fmla="*/ 45 w 53"/>
                <a:gd name="T7" fmla="*/ 4 h 50"/>
                <a:gd name="T8" fmla="*/ 45 w 53"/>
                <a:gd name="T9" fmla="*/ 6 h 50"/>
                <a:gd name="T10" fmla="*/ 25 w 53"/>
                <a:gd name="T11" fmla="*/ 20 h 50"/>
                <a:gd name="T12" fmla="*/ 7 w 53"/>
                <a:gd name="T13" fmla="*/ 2 h 50"/>
                <a:gd name="T14" fmla="*/ 3 w 53"/>
                <a:gd name="T15" fmla="*/ 1 h 50"/>
                <a:gd name="T16" fmla="*/ 0 w 53"/>
                <a:gd name="T17" fmla="*/ 4 h 50"/>
                <a:gd name="T18" fmla="*/ 14 w 53"/>
                <a:gd name="T19" fmla="*/ 37 h 50"/>
                <a:gd name="T20" fmla="*/ 46 w 53"/>
                <a:gd name="T21" fmla="*/ 50 h 50"/>
                <a:gd name="T22" fmla="*/ 50 w 53"/>
                <a:gd name="T23" fmla="*/ 48 h 50"/>
                <a:gd name="T24" fmla="*/ 49 w 53"/>
                <a:gd name="T25" fmla="*/ 43 h 50"/>
                <a:gd name="T26" fmla="*/ 33 w 53"/>
                <a:gd name="T27" fmla="*/ 27 h 50"/>
                <a:gd name="T28" fmla="*/ 46 w 53"/>
                <a:gd name="T29" fmla="*/ 7 h 50"/>
                <a:gd name="T30" fmla="*/ 49 w 53"/>
                <a:gd name="T31" fmla="*/ 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50">
                  <a:moveTo>
                    <a:pt x="49" y="8"/>
                  </a:moveTo>
                  <a:cubicBezTo>
                    <a:pt x="51" y="8"/>
                    <a:pt x="53" y="6"/>
                    <a:pt x="53" y="4"/>
                  </a:cubicBezTo>
                  <a:cubicBezTo>
                    <a:pt x="53" y="2"/>
                    <a:pt x="51" y="0"/>
                    <a:pt x="49" y="0"/>
                  </a:cubicBezTo>
                  <a:cubicBezTo>
                    <a:pt x="46" y="0"/>
                    <a:pt x="45" y="2"/>
                    <a:pt x="45" y="4"/>
                  </a:cubicBezTo>
                  <a:cubicBezTo>
                    <a:pt x="45" y="5"/>
                    <a:pt x="45" y="6"/>
                    <a:pt x="45" y="6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0"/>
                    <a:pt x="4" y="0"/>
                    <a:pt x="3" y="1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16"/>
                    <a:pt x="5" y="28"/>
                    <a:pt x="14" y="37"/>
                  </a:cubicBezTo>
                  <a:cubicBezTo>
                    <a:pt x="22" y="46"/>
                    <a:pt x="34" y="50"/>
                    <a:pt x="46" y="50"/>
                  </a:cubicBezTo>
                  <a:cubicBezTo>
                    <a:pt x="48" y="50"/>
                    <a:pt x="49" y="49"/>
                    <a:pt x="50" y="48"/>
                  </a:cubicBezTo>
                  <a:cubicBezTo>
                    <a:pt x="51" y="46"/>
                    <a:pt x="50" y="44"/>
                    <a:pt x="49" y="43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46" y="7"/>
                    <a:pt x="46" y="7"/>
                    <a:pt x="46" y="7"/>
                  </a:cubicBezTo>
                  <a:cubicBezTo>
                    <a:pt x="47" y="8"/>
                    <a:pt x="48" y="8"/>
                    <a:pt x="4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69"/>
            <p:cNvSpPr>
              <a:spLocks/>
            </p:cNvSpPr>
            <p:nvPr/>
          </p:nvSpPr>
          <p:spPr bwMode="auto">
            <a:xfrm>
              <a:off x="4535488" y="1779588"/>
              <a:ext cx="96838" cy="87313"/>
            </a:xfrm>
            <a:custGeom>
              <a:avLst/>
              <a:gdLst>
                <a:gd name="T0" fmla="*/ 23 w 26"/>
                <a:gd name="T1" fmla="*/ 9 h 23"/>
                <a:gd name="T2" fmla="*/ 22 w 26"/>
                <a:gd name="T3" fmla="*/ 8 h 23"/>
                <a:gd name="T4" fmla="*/ 12 w 26"/>
                <a:gd name="T5" fmla="*/ 0 h 23"/>
                <a:gd name="T6" fmla="*/ 11 w 26"/>
                <a:gd name="T7" fmla="*/ 0 h 23"/>
                <a:gd name="T8" fmla="*/ 11 w 26"/>
                <a:gd name="T9" fmla="*/ 0 h 23"/>
                <a:gd name="T10" fmla="*/ 0 w 26"/>
                <a:gd name="T11" fmla="*/ 20 h 23"/>
                <a:gd name="T12" fmla="*/ 0 w 26"/>
                <a:gd name="T13" fmla="*/ 22 h 23"/>
                <a:gd name="T14" fmla="*/ 2 w 26"/>
                <a:gd name="T15" fmla="*/ 23 h 23"/>
                <a:gd name="T16" fmla="*/ 24 w 26"/>
                <a:gd name="T17" fmla="*/ 23 h 23"/>
                <a:gd name="T18" fmla="*/ 26 w 26"/>
                <a:gd name="T19" fmla="*/ 22 h 23"/>
                <a:gd name="T20" fmla="*/ 26 w 26"/>
                <a:gd name="T21" fmla="*/ 20 h 23"/>
                <a:gd name="T22" fmla="*/ 23 w 26"/>
                <a:gd name="T23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23">
                  <a:moveTo>
                    <a:pt x="23" y="9"/>
                  </a:moveTo>
                  <a:cubicBezTo>
                    <a:pt x="22" y="8"/>
                    <a:pt x="22" y="8"/>
                    <a:pt x="22" y="8"/>
                  </a:cubicBezTo>
                  <a:cubicBezTo>
                    <a:pt x="18" y="6"/>
                    <a:pt x="15" y="3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1"/>
                    <a:pt x="0" y="22"/>
                  </a:cubicBezTo>
                  <a:cubicBezTo>
                    <a:pt x="1" y="23"/>
                    <a:pt x="1" y="23"/>
                    <a:pt x="2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2"/>
                  </a:cubicBezTo>
                  <a:cubicBezTo>
                    <a:pt x="26" y="22"/>
                    <a:pt x="26" y="21"/>
                    <a:pt x="26" y="20"/>
                  </a:cubicBezTo>
                  <a:lnTo>
                    <a:pt x="23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2" name="Group 61"/>
          <p:cNvGrpSpPr/>
          <p:nvPr userDrawn="1"/>
        </p:nvGrpSpPr>
        <p:grpSpPr>
          <a:xfrm>
            <a:off x="8341160" y="5193355"/>
            <a:ext cx="876386" cy="814669"/>
            <a:chOff x="5992813" y="695326"/>
            <a:chExt cx="225425" cy="209550"/>
          </a:xfrm>
          <a:solidFill>
            <a:schemeClr val="bg2"/>
          </a:solidFill>
        </p:grpSpPr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6022976" y="874713"/>
              <a:ext cx="165100" cy="30163"/>
            </a:xfrm>
            <a:custGeom>
              <a:avLst/>
              <a:gdLst>
                <a:gd name="T0" fmla="*/ 43 w 44"/>
                <a:gd name="T1" fmla="*/ 0 h 8"/>
                <a:gd name="T2" fmla="*/ 1 w 44"/>
                <a:gd name="T3" fmla="*/ 0 h 8"/>
                <a:gd name="T4" fmla="*/ 0 w 44"/>
                <a:gd name="T5" fmla="*/ 1 h 8"/>
                <a:gd name="T6" fmla="*/ 0 w 44"/>
                <a:gd name="T7" fmla="*/ 7 h 8"/>
                <a:gd name="T8" fmla="*/ 1 w 44"/>
                <a:gd name="T9" fmla="*/ 8 h 8"/>
                <a:gd name="T10" fmla="*/ 43 w 44"/>
                <a:gd name="T11" fmla="*/ 8 h 8"/>
                <a:gd name="T12" fmla="*/ 44 w 44"/>
                <a:gd name="T13" fmla="*/ 7 h 8"/>
                <a:gd name="T14" fmla="*/ 44 w 44"/>
                <a:gd name="T15" fmla="*/ 1 h 8"/>
                <a:gd name="T16" fmla="*/ 43 w 44"/>
                <a:gd name="T1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8">
                  <a:moveTo>
                    <a:pt x="4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4" y="8"/>
                    <a:pt x="44" y="8"/>
                    <a:pt x="44" y="7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44" y="0"/>
                    <a:pt x="44" y="0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5992813" y="695326"/>
              <a:ext cx="225425" cy="165100"/>
            </a:xfrm>
            <a:custGeom>
              <a:avLst/>
              <a:gdLst>
                <a:gd name="T0" fmla="*/ 60 w 60"/>
                <a:gd name="T1" fmla="*/ 6 h 44"/>
                <a:gd name="T2" fmla="*/ 54 w 60"/>
                <a:gd name="T3" fmla="*/ 0 h 44"/>
                <a:gd name="T4" fmla="*/ 48 w 60"/>
                <a:gd name="T5" fmla="*/ 6 h 44"/>
                <a:gd name="T6" fmla="*/ 51 w 60"/>
                <a:gd name="T7" fmla="*/ 11 h 44"/>
                <a:gd name="T8" fmla="*/ 40 w 60"/>
                <a:gd name="T9" fmla="*/ 32 h 44"/>
                <a:gd name="T10" fmla="*/ 33 w 60"/>
                <a:gd name="T11" fmla="*/ 11 h 44"/>
                <a:gd name="T12" fmla="*/ 36 w 60"/>
                <a:gd name="T13" fmla="*/ 6 h 44"/>
                <a:gd name="T14" fmla="*/ 30 w 60"/>
                <a:gd name="T15" fmla="*/ 0 h 44"/>
                <a:gd name="T16" fmla="*/ 24 w 60"/>
                <a:gd name="T17" fmla="*/ 6 h 44"/>
                <a:gd name="T18" fmla="*/ 27 w 60"/>
                <a:gd name="T19" fmla="*/ 11 h 44"/>
                <a:gd name="T20" fmla="*/ 20 w 60"/>
                <a:gd name="T21" fmla="*/ 32 h 44"/>
                <a:gd name="T22" fmla="*/ 9 w 60"/>
                <a:gd name="T23" fmla="*/ 11 h 44"/>
                <a:gd name="T24" fmla="*/ 12 w 60"/>
                <a:gd name="T25" fmla="*/ 6 h 44"/>
                <a:gd name="T26" fmla="*/ 6 w 60"/>
                <a:gd name="T27" fmla="*/ 0 h 44"/>
                <a:gd name="T28" fmla="*/ 0 w 60"/>
                <a:gd name="T29" fmla="*/ 6 h 44"/>
                <a:gd name="T30" fmla="*/ 4 w 60"/>
                <a:gd name="T31" fmla="*/ 12 h 44"/>
                <a:gd name="T32" fmla="*/ 8 w 60"/>
                <a:gd name="T33" fmla="*/ 44 h 44"/>
                <a:gd name="T34" fmla="*/ 52 w 60"/>
                <a:gd name="T35" fmla="*/ 44 h 44"/>
                <a:gd name="T36" fmla="*/ 56 w 60"/>
                <a:gd name="T37" fmla="*/ 12 h 44"/>
                <a:gd name="T38" fmla="*/ 60 w 60"/>
                <a:gd name="T39" fmla="*/ 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" h="44">
                  <a:moveTo>
                    <a:pt x="60" y="6"/>
                  </a:moveTo>
                  <a:cubicBezTo>
                    <a:pt x="60" y="3"/>
                    <a:pt x="57" y="0"/>
                    <a:pt x="54" y="0"/>
                  </a:cubicBezTo>
                  <a:cubicBezTo>
                    <a:pt x="51" y="0"/>
                    <a:pt x="48" y="3"/>
                    <a:pt x="48" y="6"/>
                  </a:cubicBezTo>
                  <a:cubicBezTo>
                    <a:pt x="48" y="8"/>
                    <a:pt x="49" y="10"/>
                    <a:pt x="51" y="11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5" y="10"/>
                    <a:pt x="36" y="8"/>
                    <a:pt x="36" y="6"/>
                  </a:cubicBezTo>
                  <a:cubicBezTo>
                    <a:pt x="36" y="3"/>
                    <a:pt x="33" y="0"/>
                    <a:pt x="30" y="0"/>
                  </a:cubicBezTo>
                  <a:cubicBezTo>
                    <a:pt x="27" y="0"/>
                    <a:pt x="24" y="3"/>
                    <a:pt x="24" y="6"/>
                  </a:cubicBezTo>
                  <a:cubicBezTo>
                    <a:pt x="24" y="8"/>
                    <a:pt x="25" y="10"/>
                    <a:pt x="27" y="11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0"/>
                    <a:pt x="12" y="8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2" y="11"/>
                    <a:pt x="4" y="12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8" y="11"/>
                    <a:pt x="60" y="9"/>
                    <a:pt x="6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5" name="Group 64"/>
          <p:cNvGrpSpPr/>
          <p:nvPr userDrawn="1"/>
        </p:nvGrpSpPr>
        <p:grpSpPr>
          <a:xfrm>
            <a:off x="8987588" y="109751"/>
            <a:ext cx="473801" cy="238002"/>
            <a:chOff x="5567364" y="4362450"/>
            <a:chExt cx="341313" cy="171450"/>
          </a:xfrm>
          <a:solidFill>
            <a:schemeClr val="bg2"/>
          </a:solidFill>
        </p:grpSpPr>
        <p:sp>
          <p:nvSpPr>
            <p:cNvPr id="66" name="Freeform 201"/>
            <p:cNvSpPr>
              <a:spLocks noEditPoints="1"/>
            </p:cNvSpPr>
            <p:nvPr/>
          </p:nvSpPr>
          <p:spPr bwMode="auto">
            <a:xfrm>
              <a:off x="5567364" y="4362450"/>
              <a:ext cx="341313" cy="171450"/>
            </a:xfrm>
            <a:custGeom>
              <a:avLst/>
              <a:gdLst>
                <a:gd name="T0" fmla="*/ 98 w 128"/>
                <a:gd name="T1" fmla="*/ 0 h 64"/>
                <a:gd name="T2" fmla="*/ 30 w 128"/>
                <a:gd name="T3" fmla="*/ 0 h 64"/>
                <a:gd name="T4" fmla="*/ 0 w 128"/>
                <a:gd name="T5" fmla="*/ 32 h 64"/>
                <a:gd name="T6" fmla="*/ 30 w 128"/>
                <a:gd name="T7" fmla="*/ 64 h 64"/>
                <a:gd name="T8" fmla="*/ 98 w 128"/>
                <a:gd name="T9" fmla="*/ 64 h 64"/>
                <a:gd name="T10" fmla="*/ 128 w 128"/>
                <a:gd name="T11" fmla="*/ 32 h 64"/>
                <a:gd name="T12" fmla="*/ 98 w 128"/>
                <a:gd name="T13" fmla="*/ 0 h 64"/>
                <a:gd name="T14" fmla="*/ 8 w 128"/>
                <a:gd name="T15" fmla="*/ 32 h 64"/>
                <a:gd name="T16" fmla="*/ 30 w 128"/>
                <a:gd name="T17" fmla="*/ 8 h 64"/>
                <a:gd name="T18" fmla="*/ 62 w 128"/>
                <a:gd name="T19" fmla="*/ 8 h 64"/>
                <a:gd name="T20" fmla="*/ 62 w 128"/>
                <a:gd name="T21" fmla="*/ 56 h 64"/>
                <a:gd name="T22" fmla="*/ 30 w 128"/>
                <a:gd name="T23" fmla="*/ 56 h 64"/>
                <a:gd name="T24" fmla="*/ 8 w 128"/>
                <a:gd name="T25" fmla="*/ 32 h 64"/>
                <a:gd name="T26" fmla="*/ 98 w 128"/>
                <a:gd name="T27" fmla="*/ 56 h 64"/>
                <a:gd name="T28" fmla="*/ 67 w 128"/>
                <a:gd name="T29" fmla="*/ 56 h 64"/>
                <a:gd name="T30" fmla="*/ 67 w 128"/>
                <a:gd name="T31" fmla="*/ 8 h 64"/>
                <a:gd name="T32" fmla="*/ 98 w 128"/>
                <a:gd name="T33" fmla="*/ 8 h 64"/>
                <a:gd name="T34" fmla="*/ 120 w 128"/>
                <a:gd name="T35" fmla="*/ 32 h 64"/>
                <a:gd name="T36" fmla="*/ 98 w 128"/>
                <a:gd name="T37" fmla="*/ 5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8" h="64">
                  <a:moveTo>
                    <a:pt x="98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50"/>
                    <a:pt x="14" y="64"/>
                    <a:pt x="30" y="64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114" y="64"/>
                    <a:pt x="128" y="50"/>
                    <a:pt x="128" y="32"/>
                  </a:cubicBezTo>
                  <a:cubicBezTo>
                    <a:pt x="128" y="14"/>
                    <a:pt x="114" y="0"/>
                    <a:pt x="98" y="0"/>
                  </a:cubicBezTo>
                  <a:close/>
                  <a:moveTo>
                    <a:pt x="8" y="32"/>
                  </a:moveTo>
                  <a:cubicBezTo>
                    <a:pt x="8" y="19"/>
                    <a:pt x="18" y="8"/>
                    <a:pt x="30" y="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21"/>
                    <a:pt x="60" y="43"/>
                    <a:pt x="62" y="56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18" y="56"/>
                    <a:pt x="8" y="45"/>
                    <a:pt x="8" y="32"/>
                  </a:cubicBezTo>
                  <a:close/>
                  <a:moveTo>
                    <a:pt x="98" y="56"/>
                  </a:moveTo>
                  <a:cubicBezTo>
                    <a:pt x="67" y="56"/>
                    <a:pt x="67" y="56"/>
                    <a:pt x="67" y="56"/>
                  </a:cubicBezTo>
                  <a:cubicBezTo>
                    <a:pt x="64" y="44"/>
                    <a:pt x="64" y="20"/>
                    <a:pt x="67" y="8"/>
                  </a:cubicBezTo>
                  <a:cubicBezTo>
                    <a:pt x="98" y="8"/>
                    <a:pt x="98" y="8"/>
                    <a:pt x="98" y="8"/>
                  </a:cubicBezTo>
                  <a:cubicBezTo>
                    <a:pt x="110" y="8"/>
                    <a:pt x="120" y="19"/>
                    <a:pt x="120" y="32"/>
                  </a:cubicBezTo>
                  <a:cubicBezTo>
                    <a:pt x="120" y="45"/>
                    <a:pt x="110" y="56"/>
                    <a:pt x="9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202"/>
            <p:cNvSpPr>
              <a:spLocks/>
            </p:cNvSpPr>
            <p:nvPr/>
          </p:nvSpPr>
          <p:spPr bwMode="auto">
            <a:xfrm>
              <a:off x="5603876" y="4400550"/>
              <a:ext cx="53975" cy="52388"/>
            </a:xfrm>
            <a:custGeom>
              <a:avLst/>
              <a:gdLst>
                <a:gd name="T0" fmla="*/ 18 w 20"/>
                <a:gd name="T1" fmla="*/ 0 h 20"/>
                <a:gd name="T2" fmla="*/ 0 w 20"/>
                <a:gd name="T3" fmla="*/ 18 h 20"/>
                <a:gd name="T4" fmla="*/ 2 w 20"/>
                <a:gd name="T5" fmla="*/ 20 h 20"/>
                <a:gd name="T6" fmla="*/ 4 w 20"/>
                <a:gd name="T7" fmla="*/ 18 h 20"/>
                <a:gd name="T8" fmla="*/ 18 w 20"/>
                <a:gd name="T9" fmla="*/ 4 h 20"/>
                <a:gd name="T10" fmla="*/ 20 w 20"/>
                <a:gd name="T11" fmla="*/ 2 h 20"/>
                <a:gd name="T12" fmla="*/ 18 w 20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0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19"/>
                    <a:pt x="1" y="20"/>
                    <a:pt x="2" y="20"/>
                  </a:cubicBezTo>
                  <a:cubicBezTo>
                    <a:pt x="3" y="20"/>
                    <a:pt x="4" y="19"/>
                    <a:pt x="4" y="18"/>
                  </a:cubicBezTo>
                  <a:cubicBezTo>
                    <a:pt x="4" y="10"/>
                    <a:pt x="10" y="4"/>
                    <a:pt x="18" y="4"/>
                  </a:cubicBezTo>
                  <a:cubicBezTo>
                    <a:pt x="19" y="4"/>
                    <a:pt x="20" y="3"/>
                    <a:pt x="20" y="2"/>
                  </a:cubicBezTo>
                  <a:cubicBezTo>
                    <a:pt x="20" y="1"/>
                    <a:pt x="19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" name="Freeform 203"/>
            <p:cNvSpPr>
              <a:spLocks/>
            </p:cNvSpPr>
            <p:nvPr/>
          </p:nvSpPr>
          <p:spPr bwMode="auto">
            <a:xfrm>
              <a:off x="5818189" y="4441825"/>
              <a:ext cx="52388" cy="53975"/>
            </a:xfrm>
            <a:custGeom>
              <a:avLst/>
              <a:gdLst>
                <a:gd name="T0" fmla="*/ 18 w 20"/>
                <a:gd name="T1" fmla="*/ 0 h 20"/>
                <a:gd name="T2" fmla="*/ 16 w 20"/>
                <a:gd name="T3" fmla="*/ 2 h 20"/>
                <a:gd name="T4" fmla="*/ 2 w 20"/>
                <a:gd name="T5" fmla="*/ 16 h 20"/>
                <a:gd name="T6" fmla="*/ 0 w 20"/>
                <a:gd name="T7" fmla="*/ 18 h 20"/>
                <a:gd name="T8" fmla="*/ 2 w 20"/>
                <a:gd name="T9" fmla="*/ 20 h 20"/>
                <a:gd name="T10" fmla="*/ 20 w 20"/>
                <a:gd name="T11" fmla="*/ 2 h 20"/>
                <a:gd name="T12" fmla="*/ 18 w 20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0">
                  <a:moveTo>
                    <a:pt x="18" y="0"/>
                  </a:moveTo>
                  <a:cubicBezTo>
                    <a:pt x="17" y="0"/>
                    <a:pt x="16" y="1"/>
                    <a:pt x="16" y="2"/>
                  </a:cubicBezTo>
                  <a:cubicBezTo>
                    <a:pt x="16" y="10"/>
                    <a:pt x="10" y="16"/>
                    <a:pt x="2" y="16"/>
                  </a:cubicBezTo>
                  <a:cubicBezTo>
                    <a:pt x="1" y="16"/>
                    <a:pt x="0" y="17"/>
                    <a:pt x="0" y="18"/>
                  </a:cubicBezTo>
                  <a:cubicBezTo>
                    <a:pt x="0" y="19"/>
                    <a:pt x="1" y="20"/>
                    <a:pt x="2" y="20"/>
                  </a:cubicBezTo>
                  <a:cubicBezTo>
                    <a:pt x="12" y="20"/>
                    <a:pt x="20" y="12"/>
                    <a:pt x="20" y="2"/>
                  </a:cubicBezTo>
                  <a:cubicBezTo>
                    <a:pt x="20" y="1"/>
                    <a:pt x="19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69" name="Freeform 170"/>
          <p:cNvSpPr>
            <a:spLocks noEditPoints="1"/>
          </p:cNvSpPr>
          <p:nvPr userDrawn="1"/>
        </p:nvSpPr>
        <p:spPr bwMode="auto">
          <a:xfrm>
            <a:off x="548087" y="2195615"/>
            <a:ext cx="239182" cy="399294"/>
          </a:xfrm>
          <a:custGeom>
            <a:avLst/>
            <a:gdLst>
              <a:gd name="T0" fmla="*/ 40 w 72"/>
              <a:gd name="T1" fmla="*/ 8 h 120"/>
              <a:gd name="T2" fmla="*/ 40 w 72"/>
              <a:gd name="T3" fmla="*/ 48 h 120"/>
              <a:gd name="T4" fmla="*/ 64 w 72"/>
              <a:gd name="T5" fmla="*/ 48 h 120"/>
              <a:gd name="T6" fmla="*/ 32 w 72"/>
              <a:gd name="T7" fmla="*/ 112 h 120"/>
              <a:gd name="T8" fmla="*/ 32 w 72"/>
              <a:gd name="T9" fmla="*/ 72 h 120"/>
              <a:gd name="T10" fmla="*/ 8 w 72"/>
              <a:gd name="T11" fmla="*/ 72 h 120"/>
              <a:gd name="T12" fmla="*/ 40 w 72"/>
              <a:gd name="T13" fmla="*/ 8 h 120"/>
              <a:gd name="T14" fmla="*/ 40 w 72"/>
              <a:gd name="T15" fmla="*/ 0 h 120"/>
              <a:gd name="T16" fmla="*/ 33 w 72"/>
              <a:gd name="T17" fmla="*/ 4 h 120"/>
              <a:gd name="T18" fmla="*/ 1 w 72"/>
              <a:gd name="T19" fmla="*/ 68 h 120"/>
              <a:gd name="T20" fmla="*/ 1 w 72"/>
              <a:gd name="T21" fmla="*/ 76 h 120"/>
              <a:gd name="T22" fmla="*/ 8 w 72"/>
              <a:gd name="T23" fmla="*/ 80 h 120"/>
              <a:gd name="T24" fmla="*/ 24 w 72"/>
              <a:gd name="T25" fmla="*/ 80 h 120"/>
              <a:gd name="T26" fmla="*/ 24 w 72"/>
              <a:gd name="T27" fmla="*/ 112 h 120"/>
              <a:gd name="T28" fmla="*/ 30 w 72"/>
              <a:gd name="T29" fmla="*/ 120 h 120"/>
              <a:gd name="T30" fmla="*/ 32 w 72"/>
              <a:gd name="T31" fmla="*/ 120 h 120"/>
              <a:gd name="T32" fmla="*/ 39 w 72"/>
              <a:gd name="T33" fmla="*/ 116 h 120"/>
              <a:gd name="T34" fmla="*/ 71 w 72"/>
              <a:gd name="T35" fmla="*/ 52 h 120"/>
              <a:gd name="T36" fmla="*/ 71 w 72"/>
              <a:gd name="T37" fmla="*/ 44 h 120"/>
              <a:gd name="T38" fmla="*/ 64 w 72"/>
              <a:gd name="T39" fmla="*/ 40 h 120"/>
              <a:gd name="T40" fmla="*/ 48 w 72"/>
              <a:gd name="T41" fmla="*/ 40 h 120"/>
              <a:gd name="T42" fmla="*/ 48 w 72"/>
              <a:gd name="T43" fmla="*/ 8 h 120"/>
              <a:gd name="T44" fmla="*/ 42 w 72"/>
              <a:gd name="T45" fmla="*/ 0 h 120"/>
              <a:gd name="T46" fmla="*/ 40 w 72"/>
              <a:gd name="T47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2" h="120">
                <a:moveTo>
                  <a:pt x="40" y="8"/>
                </a:moveTo>
                <a:cubicBezTo>
                  <a:pt x="40" y="48"/>
                  <a:pt x="40" y="48"/>
                  <a:pt x="40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32" y="112"/>
                  <a:pt x="32" y="112"/>
                  <a:pt x="32" y="112"/>
                </a:cubicBezTo>
                <a:cubicBezTo>
                  <a:pt x="32" y="72"/>
                  <a:pt x="32" y="72"/>
                  <a:pt x="32" y="72"/>
                </a:cubicBezTo>
                <a:cubicBezTo>
                  <a:pt x="8" y="72"/>
                  <a:pt x="8" y="72"/>
                  <a:pt x="8" y="72"/>
                </a:cubicBezTo>
                <a:cubicBezTo>
                  <a:pt x="40" y="8"/>
                  <a:pt x="40" y="8"/>
                  <a:pt x="40" y="8"/>
                </a:cubicBezTo>
                <a:moveTo>
                  <a:pt x="40" y="0"/>
                </a:moveTo>
                <a:cubicBezTo>
                  <a:pt x="37" y="0"/>
                  <a:pt x="34" y="2"/>
                  <a:pt x="33" y="4"/>
                </a:cubicBezTo>
                <a:cubicBezTo>
                  <a:pt x="1" y="68"/>
                  <a:pt x="1" y="68"/>
                  <a:pt x="1" y="68"/>
                </a:cubicBezTo>
                <a:cubicBezTo>
                  <a:pt x="0" y="71"/>
                  <a:pt x="0" y="74"/>
                  <a:pt x="1" y="76"/>
                </a:cubicBezTo>
                <a:cubicBezTo>
                  <a:pt x="3" y="79"/>
                  <a:pt x="5" y="80"/>
                  <a:pt x="8" y="80"/>
                </a:cubicBezTo>
                <a:cubicBezTo>
                  <a:pt x="24" y="80"/>
                  <a:pt x="24" y="80"/>
                  <a:pt x="24" y="80"/>
                </a:cubicBezTo>
                <a:cubicBezTo>
                  <a:pt x="24" y="112"/>
                  <a:pt x="24" y="112"/>
                  <a:pt x="24" y="112"/>
                </a:cubicBezTo>
                <a:cubicBezTo>
                  <a:pt x="24" y="116"/>
                  <a:pt x="27" y="119"/>
                  <a:pt x="30" y="120"/>
                </a:cubicBezTo>
                <a:cubicBezTo>
                  <a:pt x="31" y="120"/>
                  <a:pt x="31" y="120"/>
                  <a:pt x="32" y="120"/>
                </a:cubicBezTo>
                <a:cubicBezTo>
                  <a:pt x="35" y="120"/>
                  <a:pt x="38" y="118"/>
                  <a:pt x="39" y="116"/>
                </a:cubicBezTo>
                <a:cubicBezTo>
                  <a:pt x="71" y="52"/>
                  <a:pt x="71" y="52"/>
                  <a:pt x="71" y="52"/>
                </a:cubicBezTo>
                <a:cubicBezTo>
                  <a:pt x="72" y="49"/>
                  <a:pt x="72" y="46"/>
                  <a:pt x="71" y="44"/>
                </a:cubicBezTo>
                <a:cubicBezTo>
                  <a:pt x="69" y="41"/>
                  <a:pt x="67" y="40"/>
                  <a:pt x="64" y="40"/>
                </a:cubicBezTo>
                <a:cubicBezTo>
                  <a:pt x="48" y="40"/>
                  <a:pt x="48" y="40"/>
                  <a:pt x="48" y="40"/>
                </a:cubicBezTo>
                <a:cubicBezTo>
                  <a:pt x="48" y="8"/>
                  <a:pt x="48" y="8"/>
                  <a:pt x="48" y="8"/>
                </a:cubicBezTo>
                <a:cubicBezTo>
                  <a:pt x="48" y="4"/>
                  <a:pt x="45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70" name="Group 69"/>
          <p:cNvGrpSpPr/>
          <p:nvPr userDrawn="1"/>
        </p:nvGrpSpPr>
        <p:grpSpPr>
          <a:xfrm>
            <a:off x="9249989" y="507015"/>
            <a:ext cx="446038" cy="195280"/>
            <a:chOff x="1482726" y="5056188"/>
            <a:chExt cx="319088" cy="139700"/>
          </a:xfrm>
          <a:solidFill>
            <a:schemeClr val="bg2"/>
          </a:solidFill>
        </p:grpSpPr>
        <p:sp>
          <p:nvSpPr>
            <p:cNvPr id="71" name="Freeform 259"/>
            <p:cNvSpPr>
              <a:spLocks noEditPoints="1"/>
            </p:cNvSpPr>
            <p:nvPr/>
          </p:nvSpPr>
          <p:spPr bwMode="auto">
            <a:xfrm>
              <a:off x="1482726" y="5056188"/>
              <a:ext cx="319088" cy="139700"/>
            </a:xfrm>
            <a:custGeom>
              <a:avLst/>
              <a:gdLst>
                <a:gd name="T0" fmla="*/ 94 w 120"/>
                <a:gd name="T1" fmla="*/ 0 h 52"/>
                <a:gd name="T2" fmla="*/ 70 w 120"/>
                <a:gd name="T3" fmla="*/ 15 h 52"/>
                <a:gd name="T4" fmla="*/ 60 w 120"/>
                <a:gd name="T5" fmla="*/ 12 h 52"/>
                <a:gd name="T6" fmla="*/ 50 w 120"/>
                <a:gd name="T7" fmla="*/ 15 h 52"/>
                <a:gd name="T8" fmla="*/ 26 w 120"/>
                <a:gd name="T9" fmla="*/ 0 h 52"/>
                <a:gd name="T10" fmla="*/ 0 w 120"/>
                <a:gd name="T11" fmla="*/ 26 h 52"/>
                <a:gd name="T12" fmla="*/ 26 w 120"/>
                <a:gd name="T13" fmla="*/ 52 h 52"/>
                <a:gd name="T14" fmla="*/ 52 w 120"/>
                <a:gd name="T15" fmla="*/ 26 h 52"/>
                <a:gd name="T16" fmla="*/ 51 w 120"/>
                <a:gd name="T17" fmla="*/ 19 h 52"/>
                <a:gd name="T18" fmla="*/ 60 w 120"/>
                <a:gd name="T19" fmla="*/ 16 h 52"/>
                <a:gd name="T20" fmla="*/ 69 w 120"/>
                <a:gd name="T21" fmla="*/ 19 h 52"/>
                <a:gd name="T22" fmla="*/ 68 w 120"/>
                <a:gd name="T23" fmla="*/ 26 h 52"/>
                <a:gd name="T24" fmla="*/ 94 w 120"/>
                <a:gd name="T25" fmla="*/ 52 h 52"/>
                <a:gd name="T26" fmla="*/ 120 w 120"/>
                <a:gd name="T27" fmla="*/ 26 h 52"/>
                <a:gd name="T28" fmla="*/ 94 w 120"/>
                <a:gd name="T29" fmla="*/ 0 h 52"/>
                <a:gd name="T30" fmla="*/ 26 w 120"/>
                <a:gd name="T31" fmla="*/ 44 h 52"/>
                <a:gd name="T32" fmla="*/ 8 w 120"/>
                <a:gd name="T33" fmla="*/ 26 h 52"/>
                <a:gd name="T34" fmla="*/ 26 w 120"/>
                <a:gd name="T35" fmla="*/ 8 h 52"/>
                <a:gd name="T36" fmla="*/ 44 w 120"/>
                <a:gd name="T37" fmla="*/ 26 h 52"/>
                <a:gd name="T38" fmla="*/ 26 w 120"/>
                <a:gd name="T39" fmla="*/ 44 h 52"/>
                <a:gd name="T40" fmla="*/ 94 w 120"/>
                <a:gd name="T41" fmla="*/ 44 h 52"/>
                <a:gd name="T42" fmla="*/ 76 w 120"/>
                <a:gd name="T43" fmla="*/ 26 h 52"/>
                <a:gd name="T44" fmla="*/ 94 w 120"/>
                <a:gd name="T45" fmla="*/ 8 h 52"/>
                <a:gd name="T46" fmla="*/ 112 w 120"/>
                <a:gd name="T47" fmla="*/ 26 h 52"/>
                <a:gd name="T48" fmla="*/ 94 w 120"/>
                <a:gd name="T49" fmla="*/ 4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0" h="52">
                  <a:moveTo>
                    <a:pt x="94" y="0"/>
                  </a:moveTo>
                  <a:cubicBezTo>
                    <a:pt x="84" y="0"/>
                    <a:pt x="75" y="6"/>
                    <a:pt x="70" y="15"/>
                  </a:cubicBezTo>
                  <a:cubicBezTo>
                    <a:pt x="68" y="13"/>
                    <a:pt x="64" y="12"/>
                    <a:pt x="60" y="12"/>
                  </a:cubicBezTo>
                  <a:cubicBezTo>
                    <a:pt x="56" y="12"/>
                    <a:pt x="52" y="13"/>
                    <a:pt x="50" y="15"/>
                  </a:cubicBezTo>
                  <a:cubicBezTo>
                    <a:pt x="45" y="6"/>
                    <a:pt x="3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40"/>
                    <a:pt x="12" y="52"/>
                    <a:pt x="26" y="52"/>
                  </a:cubicBezTo>
                  <a:cubicBezTo>
                    <a:pt x="40" y="52"/>
                    <a:pt x="52" y="40"/>
                    <a:pt x="52" y="26"/>
                  </a:cubicBezTo>
                  <a:cubicBezTo>
                    <a:pt x="52" y="24"/>
                    <a:pt x="52" y="21"/>
                    <a:pt x="51" y="19"/>
                  </a:cubicBezTo>
                  <a:cubicBezTo>
                    <a:pt x="53" y="17"/>
                    <a:pt x="56" y="16"/>
                    <a:pt x="60" y="16"/>
                  </a:cubicBezTo>
                  <a:cubicBezTo>
                    <a:pt x="64" y="16"/>
                    <a:pt x="67" y="17"/>
                    <a:pt x="69" y="19"/>
                  </a:cubicBezTo>
                  <a:cubicBezTo>
                    <a:pt x="68" y="21"/>
                    <a:pt x="68" y="24"/>
                    <a:pt x="68" y="26"/>
                  </a:cubicBezTo>
                  <a:cubicBezTo>
                    <a:pt x="68" y="40"/>
                    <a:pt x="80" y="52"/>
                    <a:pt x="94" y="52"/>
                  </a:cubicBezTo>
                  <a:cubicBezTo>
                    <a:pt x="108" y="52"/>
                    <a:pt x="120" y="40"/>
                    <a:pt x="120" y="26"/>
                  </a:cubicBezTo>
                  <a:cubicBezTo>
                    <a:pt x="120" y="12"/>
                    <a:pt x="108" y="0"/>
                    <a:pt x="94" y="0"/>
                  </a:cubicBezTo>
                  <a:close/>
                  <a:moveTo>
                    <a:pt x="26" y="44"/>
                  </a:moveTo>
                  <a:cubicBezTo>
                    <a:pt x="16" y="44"/>
                    <a:pt x="8" y="36"/>
                    <a:pt x="8" y="26"/>
                  </a:cubicBezTo>
                  <a:cubicBezTo>
                    <a:pt x="8" y="16"/>
                    <a:pt x="16" y="8"/>
                    <a:pt x="26" y="8"/>
                  </a:cubicBezTo>
                  <a:cubicBezTo>
                    <a:pt x="36" y="8"/>
                    <a:pt x="44" y="16"/>
                    <a:pt x="44" y="26"/>
                  </a:cubicBezTo>
                  <a:cubicBezTo>
                    <a:pt x="44" y="36"/>
                    <a:pt x="36" y="44"/>
                    <a:pt x="26" y="44"/>
                  </a:cubicBezTo>
                  <a:close/>
                  <a:moveTo>
                    <a:pt x="94" y="44"/>
                  </a:moveTo>
                  <a:cubicBezTo>
                    <a:pt x="84" y="44"/>
                    <a:pt x="76" y="36"/>
                    <a:pt x="76" y="26"/>
                  </a:cubicBezTo>
                  <a:cubicBezTo>
                    <a:pt x="76" y="16"/>
                    <a:pt x="84" y="8"/>
                    <a:pt x="94" y="8"/>
                  </a:cubicBezTo>
                  <a:cubicBezTo>
                    <a:pt x="104" y="8"/>
                    <a:pt x="112" y="16"/>
                    <a:pt x="112" y="26"/>
                  </a:cubicBezTo>
                  <a:cubicBezTo>
                    <a:pt x="112" y="36"/>
                    <a:pt x="104" y="44"/>
                    <a:pt x="94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" name="Freeform 260"/>
            <p:cNvSpPr>
              <a:spLocks/>
            </p:cNvSpPr>
            <p:nvPr/>
          </p:nvSpPr>
          <p:spPr bwMode="auto">
            <a:xfrm>
              <a:off x="1519238" y="5094288"/>
              <a:ext cx="42863" cy="42863"/>
            </a:xfrm>
            <a:custGeom>
              <a:avLst/>
              <a:gdLst>
                <a:gd name="T0" fmla="*/ 14 w 16"/>
                <a:gd name="T1" fmla="*/ 0 h 16"/>
                <a:gd name="T2" fmla="*/ 12 w 16"/>
                <a:gd name="T3" fmla="*/ 0 h 16"/>
                <a:gd name="T4" fmla="*/ 0 w 16"/>
                <a:gd name="T5" fmla="*/ 12 h 16"/>
                <a:gd name="T6" fmla="*/ 0 w 16"/>
                <a:gd name="T7" fmla="*/ 14 h 16"/>
                <a:gd name="T8" fmla="*/ 2 w 16"/>
                <a:gd name="T9" fmla="*/ 16 h 16"/>
                <a:gd name="T10" fmla="*/ 3 w 16"/>
                <a:gd name="T11" fmla="*/ 16 h 16"/>
                <a:gd name="T12" fmla="*/ 4 w 16"/>
                <a:gd name="T13" fmla="*/ 14 h 16"/>
                <a:gd name="T14" fmla="*/ 4 w 16"/>
                <a:gd name="T15" fmla="*/ 12 h 16"/>
                <a:gd name="T16" fmla="*/ 12 w 16"/>
                <a:gd name="T17" fmla="*/ 4 h 16"/>
                <a:gd name="T18" fmla="*/ 14 w 16"/>
                <a:gd name="T19" fmla="*/ 4 h 16"/>
                <a:gd name="T20" fmla="*/ 16 w 16"/>
                <a:gd name="T21" fmla="*/ 3 h 16"/>
                <a:gd name="T22" fmla="*/ 14 w 16"/>
                <a:gd name="T2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6">
                  <a:moveTo>
                    <a:pt x="14" y="0"/>
                  </a:moveTo>
                  <a:cubicBezTo>
                    <a:pt x="14" y="0"/>
                    <a:pt x="13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3"/>
                    <a:pt x="0" y="14"/>
                    <a:pt x="0" y="14"/>
                  </a:cubicBezTo>
                  <a:cubicBezTo>
                    <a:pt x="0" y="15"/>
                    <a:pt x="1" y="16"/>
                    <a:pt x="2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4" y="16"/>
                    <a:pt x="4" y="15"/>
                    <a:pt x="4" y="14"/>
                  </a:cubicBezTo>
                  <a:cubicBezTo>
                    <a:pt x="4" y="13"/>
                    <a:pt x="4" y="13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5" y="4"/>
                    <a:pt x="16" y="4"/>
                    <a:pt x="16" y="3"/>
                  </a:cubicBezTo>
                  <a:cubicBezTo>
                    <a:pt x="16" y="2"/>
                    <a:pt x="15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" name="Freeform 261"/>
            <p:cNvSpPr>
              <a:spLocks/>
            </p:cNvSpPr>
            <p:nvPr/>
          </p:nvSpPr>
          <p:spPr bwMode="auto">
            <a:xfrm>
              <a:off x="1701801" y="5094288"/>
              <a:ext cx="41275" cy="42863"/>
            </a:xfrm>
            <a:custGeom>
              <a:avLst/>
              <a:gdLst>
                <a:gd name="T0" fmla="*/ 14 w 16"/>
                <a:gd name="T1" fmla="*/ 0 h 16"/>
                <a:gd name="T2" fmla="*/ 12 w 16"/>
                <a:gd name="T3" fmla="*/ 0 h 16"/>
                <a:gd name="T4" fmla="*/ 0 w 16"/>
                <a:gd name="T5" fmla="*/ 12 h 16"/>
                <a:gd name="T6" fmla="*/ 0 w 16"/>
                <a:gd name="T7" fmla="*/ 14 h 16"/>
                <a:gd name="T8" fmla="*/ 2 w 16"/>
                <a:gd name="T9" fmla="*/ 16 h 16"/>
                <a:gd name="T10" fmla="*/ 3 w 16"/>
                <a:gd name="T11" fmla="*/ 16 h 16"/>
                <a:gd name="T12" fmla="*/ 4 w 16"/>
                <a:gd name="T13" fmla="*/ 14 h 16"/>
                <a:gd name="T14" fmla="*/ 4 w 16"/>
                <a:gd name="T15" fmla="*/ 12 h 16"/>
                <a:gd name="T16" fmla="*/ 12 w 16"/>
                <a:gd name="T17" fmla="*/ 4 h 16"/>
                <a:gd name="T18" fmla="*/ 14 w 16"/>
                <a:gd name="T19" fmla="*/ 4 h 16"/>
                <a:gd name="T20" fmla="*/ 16 w 16"/>
                <a:gd name="T21" fmla="*/ 3 h 16"/>
                <a:gd name="T22" fmla="*/ 14 w 16"/>
                <a:gd name="T2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6">
                  <a:moveTo>
                    <a:pt x="14" y="0"/>
                  </a:moveTo>
                  <a:cubicBezTo>
                    <a:pt x="14" y="0"/>
                    <a:pt x="13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3"/>
                    <a:pt x="0" y="14"/>
                    <a:pt x="0" y="14"/>
                  </a:cubicBezTo>
                  <a:cubicBezTo>
                    <a:pt x="0" y="15"/>
                    <a:pt x="1" y="16"/>
                    <a:pt x="2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4" y="16"/>
                    <a:pt x="4" y="15"/>
                    <a:pt x="4" y="14"/>
                  </a:cubicBezTo>
                  <a:cubicBezTo>
                    <a:pt x="4" y="13"/>
                    <a:pt x="4" y="13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5" y="4"/>
                    <a:pt x="16" y="4"/>
                    <a:pt x="16" y="3"/>
                  </a:cubicBezTo>
                  <a:cubicBezTo>
                    <a:pt x="16" y="2"/>
                    <a:pt x="15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4" name="Group 73"/>
          <p:cNvGrpSpPr/>
          <p:nvPr userDrawn="1"/>
        </p:nvGrpSpPr>
        <p:grpSpPr>
          <a:xfrm>
            <a:off x="103624" y="3235462"/>
            <a:ext cx="330746" cy="321075"/>
            <a:chOff x="8337551" y="5000625"/>
            <a:chExt cx="271463" cy="263525"/>
          </a:xfrm>
          <a:solidFill>
            <a:schemeClr val="bg2"/>
          </a:solidFill>
        </p:grpSpPr>
        <p:sp>
          <p:nvSpPr>
            <p:cNvPr id="75" name="Freeform 298"/>
            <p:cNvSpPr>
              <a:spLocks noEditPoints="1"/>
            </p:cNvSpPr>
            <p:nvPr/>
          </p:nvSpPr>
          <p:spPr bwMode="auto">
            <a:xfrm>
              <a:off x="8337551" y="5000625"/>
              <a:ext cx="271463" cy="263525"/>
            </a:xfrm>
            <a:custGeom>
              <a:avLst/>
              <a:gdLst>
                <a:gd name="T0" fmla="*/ 88 w 102"/>
                <a:gd name="T1" fmla="*/ 10 h 99"/>
                <a:gd name="T2" fmla="*/ 64 w 102"/>
                <a:gd name="T3" fmla="*/ 0 h 99"/>
                <a:gd name="T4" fmla="*/ 40 w 102"/>
                <a:gd name="T5" fmla="*/ 10 h 99"/>
                <a:gd name="T6" fmla="*/ 32 w 102"/>
                <a:gd name="T7" fmla="*/ 46 h 99"/>
                <a:gd name="T8" fmla="*/ 5 w 102"/>
                <a:gd name="T9" fmla="*/ 73 h 99"/>
                <a:gd name="T10" fmla="*/ 0 w 102"/>
                <a:gd name="T11" fmla="*/ 86 h 99"/>
                <a:gd name="T12" fmla="*/ 6 w 102"/>
                <a:gd name="T13" fmla="*/ 97 h 99"/>
                <a:gd name="T14" fmla="*/ 8 w 102"/>
                <a:gd name="T15" fmla="*/ 99 h 99"/>
                <a:gd name="T16" fmla="*/ 12 w 102"/>
                <a:gd name="T17" fmla="*/ 98 h 99"/>
                <a:gd name="T18" fmla="*/ 31 w 102"/>
                <a:gd name="T19" fmla="*/ 95 h 99"/>
                <a:gd name="T20" fmla="*/ 38 w 102"/>
                <a:gd name="T21" fmla="*/ 94 h 99"/>
                <a:gd name="T22" fmla="*/ 38 w 102"/>
                <a:gd name="T23" fmla="*/ 87 h 99"/>
                <a:gd name="T24" fmla="*/ 38 w 102"/>
                <a:gd name="T25" fmla="*/ 84 h 99"/>
                <a:gd name="T26" fmla="*/ 42 w 102"/>
                <a:gd name="T27" fmla="*/ 84 h 99"/>
                <a:gd name="T28" fmla="*/ 47 w 102"/>
                <a:gd name="T29" fmla="*/ 84 h 99"/>
                <a:gd name="T30" fmla="*/ 49 w 102"/>
                <a:gd name="T31" fmla="*/ 79 h 99"/>
                <a:gd name="T32" fmla="*/ 53 w 102"/>
                <a:gd name="T33" fmla="*/ 66 h 99"/>
                <a:gd name="T34" fmla="*/ 64 w 102"/>
                <a:gd name="T35" fmla="*/ 68 h 99"/>
                <a:gd name="T36" fmla="*/ 88 w 102"/>
                <a:gd name="T37" fmla="*/ 58 h 99"/>
                <a:gd name="T38" fmla="*/ 88 w 102"/>
                <a:gd name="T39" fmla="*/ 10 h 99"/>
                <a:gd name="T40" fmla="*/ 83 w 102"/>
                <a:gd name="T41" fmla="*/ 52 h 99"/>
                <a:gd name="T42" fmla="*/ 64 w 102"/>
                <a:gd name="T43" fmla="*/ 60 h 99"/>
                <a:gd name="T44" fmla="*/ 51 w 102"/>
                <a:gd name="T45" fmla="*/ 56 h 99"/>
                <a:gd name="T46" fmla="*/ 47 w 102"/>
                <a:gd name="T47" fmla="*/ 59 h 99"/>
                <a:gd name="T48" fmla="*/ 42 w 102"/>
                <a:gd name="T49" fmla="*/ 76 h 99"/>
                <a:gd name="T50" fmla="*/ 30 w 102"/>
                <a:gd name="T51" fmla="*/ 76 h 99"/>
                <a:gd name="T52" fmla="*/ 30 w 102"/>
                <a:gd name="T53" fmla="*/ 87 h 99"/>
                <a:gd name="T54" fmla="*/ 11 w 102"/>
                <a:gd name="T55" fmla="*/ 90 h 99"/>
                <a:gd name="T56" fmla="*/ 11 w 102"/>
                <a:gd name="T57" fmla="*/ 79 h 99"/>
                <a:gd name="T58" fmla="*/ 42 w 102"/>
                <a:gd name="T59" fmla="*/ 47 h 99"/>
                <a:gd name="T60" fmla="*/ 46 w 102"/>
                <a:gd name="T61" fmla="*/ 15 h 99"/>
                <a:gd name="T62" fmla="*/ 64 w 102"/>
                <a:gd name="T63" fmla="*/ 8 h 99"/>
                <a:gd name="T64" fmla="*/ 83 w 102"/>
                <a:gd name="T65" fmla="*/ 15 h 99"/>
                <a:gd name="T66" fmla="*/ 83 w 102"/>
                <a:gd name="T67" fmla="*/ 52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2" h="99">
                  <a:moveTo>
                    <a:pt x="88" y="10"/>
                  </a:moveTo>
                  <a:cubicBezTo>
                    <a:pt x="82" y="3"/>
                    <a:pt x="73" y="0"/>
                    <a:pt x="64" y="0"/>
                  </a:cubicBezTo>
                  <a:cubicBezTo>
                    <a:pt x="55" y="0"/>
                    <a:pt x="47" y="3"/>
                    <a:pt x="40" y="10"/>
                  </a:cubicBezTo>
                  <a:cubicBezTo>
                    <a:pt x="31" y="19"/>
                    <a:pt x="28" y="33"/>
                    <a:pt x="32" y="46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0" y="78"/>
                    <a:pt x="0" y="83"/>
                    <a:pt x="0" y="86"/>
                  </a:cubicBezTo>
                  <a:cubicBezTo>
                    <a:pt x="0" y="92"/>
                    <a:pt x="5" y="96"/>
                    <a:pt x="6" y="97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31" y="95"/>
                    <a:pt x="31" y="95"/>
                    <a:pt x="31" y="95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8" y="87"/>
                    <a:pt x="38" y="87"/>
                    <a:pt x="38" y="87"/>
                  </a:cubicBezTo>
                  <a:cubicBezTo>
                    <a:pt x="38" y="84"/>
                    <a:pt x="38" y="84"/>
                    <a:pt x="38" y="84"/>
                  </a:cubicBezTo>
                  <a:cubicBezTo>
                    <a:pt x="42" y="84"/>
                    <a:pt x="42" y="84"/>
                    <a:pt x="42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7" y="67"/>
                    <a:pt x="61" y="68"/>
                    <a:pt x="64" y="68"/>
                  </a:cubicBezTo>
                  <a:cubicBezTo>
                    <a:pt x="73" y="68"/>
                    <a:pt x="82" y="64"/>
                    <a:pt x="88" y="58"/>
                  </a:cubicBezTo>
                  <a:cubicBezTo>
                    <a:pt x="102" y="45"/>
                    <a:pt x="102" y="23"/>
                    <a:pt x="88" y="10"/>
                  </a:cubicBezTo>
                  <a:close/>
                  <a:moveTo>
                    <a:pt x="83" y="52"/>
                  </a:moveTo>
                  <a:cubicBezTo>
                    <a:pt x="78" y="57"/>
                    <a:pt x="71" y="60"/>
                    <a:pt x="64" y="60"/>
                  </a:cubicBezTo>
                  <a:cubicBezTo>
                    <a:pt x="60" y="60"/>
                    <a:pt x="55" y="58"/>
                    <a:pt x="51" y="56"/>
                  </a:cubicBezTo>
                  <a:cubicBezTo>
                    <a:pt x="47" y="59"/>
                    <a:pt x="47" y="59"/>
                    <a:pt x="47" y="59"/>
                  </a:cubicBezTo>
                  <a:cubicBezTo>
                    <a:pt x="42" y="76"/>
                    <a:pt x="42" y="76"/>
                    <a:pt x="42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0" y="87"/>
                    <a:pt x="30" y="87"/>
                    <a:pt x="30" y="87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90"/>
                    <a:pt x="4" y="85"/>
                    <a:pt x="11" y="79"/>
                  </a:cubicBezTo>
                  <a:cubicBezTo>
                    <a:pt x="16" y="74"/>
                    <a:pt x="35" y="54"/>
                    <a:pt x="42" y="47"/>
                  </a:cubicBezTo>
                  <a:cubicBezTo>
                    <a:pt x="36" y="37"/>
                    <a:pt x="37" y="24"/>
                    <a:pt x="46" y="15"/>
                  </a:cubicBezTo>
                  <a:cubicBezTo>
                    <a:pt x="51" y="10"/>
                    <a:pt x="58" y="8"/>
                    <a:pt x="64" y="8"/>
                  </a:cubicBezTo>
                  <a:cubicBezTo>
                    <a:pt x="71" y="8"/>
                    <a:pt x="78" y="10"/>
                    <a:pt x="83" y="15"/>
                  </a:cubicBezTo>
                  <a:cubicBezTo>
                    <a:pt x="93" y="25"/>
                    <a:pt x="93" y="42"/>
                    <a:pt x="83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299"/>
            <p:cNvSpPr>
              <a:spLocks noEditPoints="1"/>
            </p:cNvSpPr>
            <p:nvPr/>
          </p:nvSpPr>
          <p:spPr bwMode="auto">
            <a:xfrm>
              <a:off x="8480426" y="5048250"/>
              <a:ext cx="69850" cy="66675"/>
            </a:xfrm>
            <a:custGeom>
              <a:avLst/>
              <a:gdLst>
                <a:gd name="T0" fmla="*/ 4 w 26"/>
                <a:gd name="T1" fmla="*/ 5 h 25"/>
                <a:gd name="T2" fmla="*/ 4 w 26"/>
                <a:gd name="T3" fmla="*/ 21 h 25"/>
                <a:gd name="T4" fmla="*/ 13 w 26"/>
                <a:gd name="T5" fmla="*/ 25 h 25"/>
                <a:gd name="T6" fmla="*/ 21 w 26"/>
                <a:gd name="T7" fmla="*/ 21 h 25"/>
                <a:gd name="T8" fmla="*/ 21 w 26"/>
                <a:gd name="T9" fmla="*/ 5 h 25"/>
                <a:gd name="T10" fmla="*/ 4 w 26"/>
                <a:gd name="T11" fmla="*/ 5 h 25"/>
                <a:gd name="T12" fmla="*/ 19 w 26"/>
                <a:gd name="T13" fmla="*/ 19 h 25"/>
                <a:gd name="T14" fmla="*/ 7 w 26"/>
                <a:gd name="T15" fmla="*/ 19 h 25"/>
                <a:gd name="T16" fmla="*/ 7 w 26"/>
                <a:gd name="T17" fmla="*/ 7 h 25"/>
                <a:gd name="T18" fmla="*/ 13 w 26"/>
                <a:gd name="T19" fmla="*/ 5 h 25"/>
                <a:gd name="T20" fmla="*/ 19 w 26"/>
                <a:gd name="T21" fmla="*/ 7 h 25"/>
                <a:gd name="T22" fmla="*/ 19 w 26"/>
                <a:gd name="T23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25">
                  <a:moveTo>
                    <a:pt x="4" y="5"/>
                  </a:moveTo>
                  <a:cubicBezTo>
                    <a:pt x="0" y="9"/>
                    <a:pt x="0" y="17"/>
                    <a:pt x="4" y="21"/>
                  </a:cubicBezTo>
                  <a:cubicBezTo>
                    <a:pt x="7" y="24"/>
                    <a:pt x="10" y="25"/>
                    <a:pt x="13" y="25"/>
                  </a:cubicBezTo>
                  <a:cubicBezTo>
                    <a:pt x="16" y="25"/>
                    <a:pt x="19" y="24"/>
                    <a:pt x="21" y="21"/>
                  </a:cubicBezTo>
                  <a:cubicBezTo>
                    <a:pt x="26" y="17"/>
                    <a:pt x="26" y="9"/>
                    <a:pt x="21" y="5"/>
                  </a:cubicBezTo>
                  <a:cubicBezTo>
                    <a:pt x="17" y="0"/>
                    <a:pt x="9" y="0"/>
                    <a:pt x="4" y="5"/>
                  </a:cubicBezTo>
                  <a:close/>
                  <a:moveTo>
                    <a:pt x="19" y="19"/>
                  </a:moveTo>
                  <a:cubicBezTo>
                    <a:pt x="16" y="22"/>
                    <a:pt x="10" y="22"/>
                    <a:pt x="7" y="19"/>
                  </a:cubicBezTo>
                  <a:cubicBezTo>
                    <a:pt x="4" y="16"/>
                    <a:pt x="4" y="10"/>
                    <a:pt x="7" y="7"/>
                  </a:cubicBezTo>
                  <a:cubicBezTo>
                    <a:pt x="9" y="6"/>
                    <a:pt x="11" y="5"/>
                    <a:pt x="13" y="5"/>
                  </a:cubicBezTo>
                  <a:cubicBezTo>
                    <a:pt x="15" y="5"/>
                    <a:pt x="17" y="6"/>
                    <a:pt x="19" y="7"/>
                  </a:cubicBezTo>
                  <a:cubicBezTo>
                    <a:pt x="22" y="10"/>
                    <a:pt x="22" y="16"/>
                    <a:pt x="19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7" name="Group 76"/>
          <p:cNvGrpSpPr/>
          <p:nvPr userDrawn="1"/>
        </p:nvGrpSpPr>
        <p:grpSpPr>
          <a:xfrm>
            <a:off x="2799419" y="884933"/>
            <a:ext cx="397734" cy="347689"/>
            <a:chOff x="4054476" y="5502276"/>
            <a:chExt cx="239712" cy="209550"/>
          </a:xfrm>
          <a:solidFill>
            <a:schemeClr val="bg2"/>
          </a:solidFill>
        </p:grpSpPr>
        <p:sp>
          <p:nvSpPr>
            <p:cNvPr id="78" name="Freeform 323"/>
            <p:cNvSpPr>
              <a:spLocks/>
            </p:cNvSpPr>
            <p:nvPr/>
          </p:nvSpPr>
          <p:spPr bwMode="auto">
            <a:xfrm>
              <a:off x="4054476" y="5546726"/>
              <a:ext cx="30163" cy="165100"/>
            </a:xfrm>
            <a:custGeom>
              <a:avLst/>
              <a:gdLst>
                <a:gd name="T0" fmla="*/ 0 w 8"/>
                <a:gd name="T1" fmla="*/ 8 h 44"/>
                <a:gd name="T2" fmla="*/ 0 w 8"/>
                <a:gd name="T3" fmla="*/ 36 h 44"/>
                <a:gd name="T4" fmla="*/ 8 w 8"/>
                <a:gd name="T5" fmla="*/ 44 h 44"/>
                <a:gd name="T6" fmla="*/ 8 w 8"/>
                <a:gd name="T7" fmla="*/ 0 h 44"/>
                <a:gd name="T8" fmla="*/ 0 w 8"/>
                <a:gd name="T9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4">
                  <a:moveTo>
                    <a:pt x="0" y="8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40"/>
                    <a:pt x="4" y="44"/>
                    <a:pt x="8" y="4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Freeform 324"/>
            <p:cNvSpPr>
              <a:spLocks noEditPoints="1"/>
            </p:cNvSpPr>
            <p:nvPr/>
          </p:nvSpPr>
          <p:spPr bwMode="auto">
            <a:xfrm>
              <a:off x="4098926" y="5502276"/>
              <a:ext cx="150813" cy="209550"/>
            </a:xfrm>
            <a:custGeom>
              <a:avLst/>
              <a:gdLst>
                <a:gd name="T0" fmla="*/ 32 w 40"/>
                <a:gd name="T1" fmla="*/ 4 h 56"/>
                <a:gd name="T2" fmla="*/ 28 w 40"/>
                <a:gd name="T3" fmla="*/ 0 h 56"/>
                <a:gd name="T4" fmla="*/ 12 w 40"/>
                <a:gd name="T5" fmla="*/ 0 h 56"/>
                <a:gd name="T6" fmla="*/ 8 w 40"/>
                <a:gd name="T7" fmla="*/ 4 h 56"/>
                <a:gd name="T8" fmla="*/ 8 w 40"/>
                <a:gd name="T9" fmla="*/ 12 h 56"/>
                <a:gd name="T10" fmla="*/ 0 w 40"/>
                <a:gd name="T11" fmla="*/ 12 h 56"/>
                <a:gd name="T12" fmla="*/ 0 w 40"/>
                <a:gd name="T13" fmla="*/ 56 h 56"/>
                <a:gd name="T14" fmla="*/ 40 w 40"/>
                <a:gd name="T15" fmla="*/ 56 h 56"/>
                <a:gd name="T16" fmla="*/ 40 w 40"/>
                <a:gd name="T17" fmla="*/ 12 h 56"/>
                <a:gd name="T18" fmla="*/ 32 w 40"/>
                <a:gd name="T19" fmla="*/ 12 h 56"/>
                <a:gd name="T20" fmla="*/ 32 w 40"/>
                <a:gd name="T21" fmla="*/ 4 h 56"/>
                <a:gd name="T22" fmla="*/ 28 w 40"/>
                <a:gd name="T23" fmla="*/ 12 h 56"/>
                <a:gd name="T24" fmla="*/ 12 w 40"/>
                <a:gd name="T25" fmla="*/ 12 h 56"/>
                <a:gd name="T26" fmla="*/ 12 w 40"/>
                <a:gd name="T27" fmla="*/ 4 h 56"/>
                <a:gd name="T28" fmla="*/ 28 w 40"/>
                <a:gd name="T29" fmla="*/ 4 h 56"/>
                <a:gd name="T30" fmla="*/ 28 w 40"/>
                <a:gd name="T3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" h="56">
                  <a:moveTo>
                    <a:pt x="32" y="4"/>
                  </a:moveTo>
                  <a:cubicBezTo>
                    <a:pt x="32" y="2"/>
                    <a:pt x="30" y="0"/>
                    <a:pt x="28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0" y="0"/>
                    <a:pt x="8" y="2"/>
                    <a:pt x="8" y="4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40" y="56"/>
                    <a:pt x="40" y="56"/>
                    <a:pt x="40" y="56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32" y="12"/>
                    <a:pt x="32" y="12"/>
                    <a:pt x="32" y="12"/>
                  </a:cubicBezTo>
                  <a:lnTo>
                    <a:pt x="32" y="4"/>
                  </a:lnTo>
                  <a:close/>
                  <a:moveTo>
                    <a:pt x="28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28" y="4"/>
                    <a:pt x="28" y="4"/>
                    <a:pt x="28" y="4"/>
                  </a:cubicBezTo>
                  <a:lnTo>
                    <a:pt x="2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325"/>
            <p:cNvSpPr>
              <a:spLocks/>
            </p:cNvSpPr>
            <p:nvPr/>
          </p:nvSpPr>
          <p:spPr bwMode="auto">
            <a:xfrm>
              <a:off x="4265613" y="5546726"/>
              <a:ext cx="28575" cy="165100"/>
            </a:xfrm>
            <a:custGeom>
              <a:avLst/>
              <a:gdLst>
                <a:gd name="T0" fmla="*/ 0 w 8"/>
                <a:gd name="T1" fmla="*/ 0 h 44"/>
                <a:gd name="T2" fmla="*/ 0 w 8"/>
                <a:gd name="T3" fmla="*/ 44 h 44"/>
                <a:gd name="T4" fmla="*/ 8 w 8"/>
                <a:gd name="T5" fmla="*/ 36 h 44"/>
                <a:gd name="T6" fmla="*/ 8 w 8"/>
                <a:gd name="T7" fmla="*/ 8 h 44"/>
                <a:gd name="T8" fmla="*/ 0 w 8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4">
                  <a:moveTo>
                    <a:pt x="0" y="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4" y="44"/>
                    <a:pt x="8" y="40"/>
                    <a:pt x="8" y="36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4"/>
                    <a:pt x="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1" name="Group 80"/>
          <p:cNvGrpSpPr/>
          <p:nvPr userDrawn="1"/>
        </p:nvGrpSpPr>
        <p:grpSpPr>
          <a:xfrm>
            <a:off x="3828616" y="5287175"/>
            <a:ext cx="522203" cy="522203"/>
            <a:chOff x="5978526" y="4030663"/>
            <a:chExt cx="239713" cy="239713"/>
          </a:xfrm>
          <a:solidFill>
            <a:schemeClr val="bg2"/>
          </a:solidFill>
        </p:grpSpPr>
        <p:sp>
          <p:nvSpPr>
            <p:cNvPr id="82" name="Freeform 424"/>
            <p:cNvSpPr>
              <a:spLocks/>
            </p:cNvSpPr>
            <p:nvPr/>
          </p:nvSpPr>
          <p:spPr bwMode="auto">
            <a:xfrm>
              <a:off x="6015038" y="4056063"/>
              <a:ext cx="26988" cy="26988"/>
            </a:xfrm>
            <a:custGeom>
              <a:avLst/>
              <a:gdLst>
                <a:gd name="T0" fmla="*/ 6 w 7"/>
                <a:gd name="T1" fmla="*/ 4 h 7"/>
                <a:gd name="T2" fmla="*/ 4 w 7"/>
                <a:gd name="T3" fmla="*/ 1 h 7"/>
                <a:gd name="T4" fmla="*/ 1 w 7"/>
                <a:gd name="T5" fmla="*/ 1 h 7"/>
                <a:gd name="T6" fmla="*/ 1 w 7"/>
                <a:gd name="T7" fmla="*/ 4 h 7"/>
                <a:gd name="T8" fmla="*/ 4 w 7"/>
                <a:gd name="T9" fmla="*/ 7 h 7"/>
                <a:gd name="T10" fmla="*/ 6 w 7"/>
                <a:gd name="T11" fmla="*/ 7 h 7"/>
                <a:gd name="T12" fmla="*/ 6 w 7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6" y="4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6" y="7"/>
                    <a:pt x="6" y="7"/>
                  </a:cubicBezTo>
                  <a:cubicBezTo>
                    <a:pt x="7" y="6"/>
                    <a:pt x="7" y="5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3" name="Freeform 425"/>
            <p:cNvSpPr>
              <a:spLocks/>
            </p:cNvSpPr>
            <p:nvPr/>
          </p:nvSpPr>
          <p:spPr bwMode="auto">
            <a:xfrm>
              <a:off x="5978526" y="4135438"/>
              <a:ext cx="28575" cy="14288"/>
            </a:xfrm>
            <a:custGeom>
              <a:avLst/>
              <a:gdLst>
                <a:gd name="T0" fmla="*/ 6 w 8"/>
                <a:gd name="T1" fmla="*/ 0 h 4"/>
                <a:gd name="T2" fmla="*/ 2 w 8"/>
                <a:gd name="T3" fmla="*/ 0 h 4"/>
                <a:gd name="T4" fmla="*/ 0 w 8"/>
                <a:gd name="T5" fmla="*/ 2 h 4"/>
                <a:gd name="T6" fmla="*/ 2 w 8"/>
                <a:gd name="T7" fmla="*/ 4 h 4"/>
                <a:gd name="T8" fmla="*/ 6 w 8"/>
                <a:gd name="T9" fmla="*/ 4 h 4"/>
                <a:gd name="T10" fmla="*/ 8 w 8"/>
                <a:gd name="T11" fmla="*/ 2 h 4"/>
                <a:gd name="T12" fmla="*/ 6 w 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8" y="3"/>
                    <a:pt x="8" y="2"/>
                  </a:cubicBezTo>
                  <a:cubicBezTo>
                    <a:pt x="8" y="1"/>
                    <a:pt x="7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426"/>
            <p:cNvSpPr>
              <a:spLocks/>
            </p:cNvSpPr>
            <p:nvPr/>
          </p:nvSpPr>
          <p:spPr bwMode="auto">
            <a:xfrm>
              <a:off x="6188076" y="4149725"/>
              <a:ext cx="30163" cy="15875"/>
            </a:xfrm>
            <a:custGeom>
              <a:avLst/>
              <a:gdLst>
                <a:gd name="T0" fmla="*/ 6 w 8"/>
                <a:gd name="T1" fmla="*/ 0 h 4"/>
                <a:gd name="T2" fmla="*/ 2 w 8"/>
                <a:gd name="T3" fmla="*/ 0 h 4"/>
                <a:gd name="T4" fmla="*/ 0 w 8"/>
                <a:gd name="T5" fmla="*/ 2 h 4"/>
                <a:gd name="T6" fmla="*/ 2 w 8"/>
                <a:gd name="T7" fmla="*/ 4 h 4"/>
                <a:gd name="T8" fmla="*/ 6 w 8"/>
                <a:gd name="T9" fmla="*/ 4 h 4"/>
                <a:gd name="T10" fmla="*/ 8 w 8"/>
                <a:gd name="T11" fmla="*/ 2 h 4"/>
                <a:gd name="T12" fmla="*/ 6 w 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8" y="3"/>
                    <a:pt x="8" y="2"/>
                  </a:cubicBezTo>
                  <a:cubicBezTo>
                    <a:pt x="8" y="1"/>
                    <a:pt x="7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427"/>
            <p:cNvSpPr>
              <a:spLocks/>
            </p:cNvSpPr>
            <p:nvPr/>
          </p:nvSpPr>
          <p:spPr bwMode="auto">
            <a:xfrm>
              <a:off x="6165851" y="4067175"/>
              <a:ext cx="25400" cy="26988"/>
            </a:xfrm>
            <a:custGeom>
              <a:avLst/>
              <a:gdLst>
                <a:gd name="T0" fmla="*/ 6 w 7"/>
                <a:gd name="T1" fmla="*/ 1 h 7"/>
                <a:gd name="T2" fmla="*/ 3 w 7"/>
                <a:gd name="T3" fmla="*/ 1 h 7"/>
                <a:gd name="T4" fmla="*/ 0 w 7"/>
                <a:gd name="T5" fmla="*/ 4 h 7"/>
                <a:gd name="T6" fmla="*/ 0 w 7"/>
                <a:gd name="T7" fmla="*/ 6 h 7"/>
                <a:gd name="T8" fmla="*/ 3 w 7"/>
                <a:gd name="T9" fmla="*/ 6 h 7"/>
                <a:gd name="T10" fmla="*/ 6 w 7"/>
                <a:gd name="T11" fmla="*/ 4 h 7"/>
                <a:gd name="T12" fmla="*/ 6 w 7"/>
                <a:gd name="T1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6" y="1"/>
                  </a:moveTo>
                  <a:cubicBezTo>
                    <a:pt x="5" y="0"/>
                    <a:pt x="4" y="0"/>
                    <a:pt x="3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6"/>
                    <a:pt x="0" y="6"/>
                  </a:cubicBezTo>
                  <a:cubicBezTo>
                    <a:pt x="1" y="7"/>
                    <a:pt x="2" y="7"/>
                    <a:pt x="3" y="6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3"/>
                    <a:pt x="7" y="2"/>
                    <a:pt x="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428"/>
            <p:cNvSpPr>
              <a:spLocks/>
            </p:cNvSpPr>
            <p:nvPr/>
          </p:nvSpPr>
          <p:spPr bwMode="auto">
            <a:xfrm>
              <a:off x="6097588" y="4030663"/>
              <a:ext cx="15875" cy="28575"/>
            </a:xfrm>
            <a:custGeom>
              <a:avLst/>
              <a:gdLst>
                <a:gd name="T0" fmla="*/ 2 w 4"/>
                <a:gd name="T1" fmla="*/ 8 h 8"/>
                <a:gd name="T2" fmla="*/ 3 w 4"/>
                <a:gd name="T3" fmla="*/ 7 h 8"/>
                <a:gd name="T4" fmla="*/ 4 w 4"/>
                <a:gd name="T5" fmla="*/ 6 h 8"/>
                <a:gd name="T6" fmla="*/ 4 w 4"/>
                <a:gd name="T7" fmla="*/ 2 h 8"/>
                <a:gd name="T8" fmla="*/ 2 w 4"/>
                <a:gd name="T9" fmla="*/ 0 h 8"/>
                <a:gd name="T10" fmla="*/ 0 w 4"/>
                <a:gd name="T11" fmla="*/ 1 h 8"/>
                <a:gd name="T12" fmla="*/ 0 w 4"/>
                <a:gd name="T13" fmla="*/ 2 h 8"/>
                <a:gd name="T14" fmla="*/ 0 w 4"/>
                <a:gd name="T15" fmla="*/ 6 h 8"/>
                <a:gd name="T16" fmla="*/ 2 w 4"/>
                <a:gd name="T1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8">
                  <a:moveTo>
                    <a:pt x="2" y="8"/>
                  </a:moveTo>
                  <a:cubicBezTo>
                    <a:pt x="3" y="8"/>
                    <a:pt x="3" y="8"/>
                    <a:pt x="3" y="7"/>
                  </a:cubicBezTo>
                  <a:cubicBezTo>
                    <a:pt x="4" y="7"/>
                    <a:pt x="4" y="7"/>
                    <a:pt x="4" y="6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429"/>
            <p:cNvSpPr>
              <a:spLocks noEditPoints="1"/>
            </p:cNvSpPr>
            <p:nvPr/>
          </p:nvSpPr>
          <p:spPr bwMode="auto">
            <a:xfrm>
              <a:off x="6037263" y="4089400"/>
              <a:ext cx="120650" cy="136525"/>
            </a:xfrm>
            <a:custGeom>
              <a:avLst/>
              <a:gdLst>
                <a:gd name="T0" fmla="*/ 16 w 32"/>
                <a:gd name="T1" fmla="*/ 0 h 36"/>
                <a:gd name="T2" fmla="*/ 0 w 32"/>
                <a:gd name="T3" fmla="*/ 16 h 36"/>
                <a:gd name="T4" fmla="*/ 8 w 32"/>
                <a:gd name="T5" fmla="*/ 30 h 36"/>
                <a:gd name="T6" fmla="*/ 8 w 32"/>
                <a:gd name="T7" fmla="*/ 36 h 36"/>
                <a:gd name="T8" fmla="*/ 24 w 32"/>
                <a:gd name="T9" fmla="*/ 36 h 36"/>
                <a:gd name="T10" fmla="*/ 24 w 32"/>
                <a:gd name="T11" fmla="*/ 30 h 36"/>
                <a:gd name="T12" fmla="*/ 32 w 32"/>
                <a:gd name="T13" fmla="*/ 16 h 36"/>
                <a:gd name="T14" fmla="*/ 16 w 32"/>
                <a:gd name="T15" fmla="*/ 0 h 36"/>
                <a:gd name="T16" fmla="*/ 22 w 32"/>
                <a:gd name="T17" fmla="*/ 26 h 36"/>
                <a:gd name="T18" fmla="*/ 20 w 32"/>
                <a:gd name="T19" fmla="*/ 27 h 36"/>
                <a:gd name="T20" fmla="*/ 20 w 32"/>
                <a:gd name="T21" fmla="*/ 30 h 36"/>
                <a:gd name="T22" fmla="*/ 20 w 32"/>
                <a:gd name="T23" fmla="*/ 32 h 36"/>
                <a:gd name="T24" fmla="*/ 12 w 32"/>
                <a:gd name="T25" fmla="*/ 32 h 36"/>
                <a:gd name="T26" fmla="*/ 12 w 32"/>
                <a:gd name="T27" fmla="*/ 30 h 36"/>
                <a:gd name="T28" fmla="*/ 12 w 32"/>
                <a:gd name="T29" fmla="*/ 27 h 36"/>
                <a:gd name="T30" fmla="*/ 10 w 32"/>
                <a:gd name="T31" fmla="*/ 26 h 36"/>
                <a:gd name="T32" fmla="*/ 4 w 32"/>
                <a:gd name="T33" fmla="*/ 16 h 36"/>
                <a:gd name="T34" fmla="*/ 16 w 32"/>
                <a:gd name="T35" fmla="*/ 4 h 36"/>
                <a:gd name="T36" fmla="*/ 28 w 32"/>
                <a:gd name="T37" fmla="*/ 16 h 36"/>
                <a:gd name="T38" fmla="*/ 22 w 32"/>
                <a:gd name="T39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36">
                  <a:moveTo>
                    <a:pt x="16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7"/>
                    <a:pt x="8" y="30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9" y="27"/>
                    <a:pt x="32" y="22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lose/>
                  <a:moveTo>
                    <a:pt x="22" y="26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6" y="24"/>
                    <a:pt x="4" y="20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23" y="4"/>
                    <a:pt x="28" y="9"/>
                    <a:pt x="28" y="16"/>
                  </a:cubicBezTo>
                  <a:cubicBezTo>
                    <a:pt x="28" y="20"/>
                    <a:pt x="26" y="24"/>
                    <a:pt x="22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430"/>
            <p:cNvSpPr>
              <a:spLocks/>
            </p:cNvSpPr>
            <p:nvPr/>
          </p:nvSpPr>
          <p:spPr bwMode="auto">
            <a:xfrm>
              <a:off x="6067426" y="4240213"/>
              <a:ext cx="60325" cy="30163"/>
            </a:xfrm>
            <a:custGeom>
              <a:avLst/>
              <a:gdLst>
                <a:gd name="T0" fmla="*/ 0 w 16"/>
                <a:gd name="T1" fmla="*/ 4 h 8"/>
                <a:gd name="T2" fmla="*/ 4 w 16"/>
                <a:gd name="T3" fmla="*/ 4 h 8"/>
                <a:gd name="T4" fmla="*/ 4 w 16"/>
                <a:gd name="T5" fmla="*/ 4 h 8"/>
                <a:gd name="T6" fmla="*/ 8 w 16"/>
                <a:gd name="T7" fmla="*/ 8 h 8"/>
                <a:gd name="T8" fmla="*/ 12 w 16"/>
                <a:gd name="T9" fmla="*/ 4 h 8"/>
                <a:gd name="T10" fmla="*/ 12 w 16"/>
                <a:gd name="T11" fmla="*/ 4 h 8"/>
                <a:gd name="T12" fmla="*/ 16 w 16"/>
                <a:gd name="T13" fmla="*/ 4 h 8"/>
                <a:gd name="T14" fmla="*/ 16 w 16"/>
                <a:gd name="T15" fmla="*/ 0 h 8"/>
                <a:gd name="T16" fmla="*/ 0 w 16"/>
                <a:gd name="T17" fmla="*/ 0 h 8"/>
                <a:gd name="T18" fmla="*/ 0 w 16"/>
                <a:gd name="T1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8">
                  <a:moveTo>
                    <a:pt x="0" y="4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6"/>
                    <a:pt x="6" y="8"/>
                    <a:pt x="8" y="8"/>
                  </a:cubicBezTo>
                  <a:cubicBezTo>
                    <a:pt x="10" y="8"/>
                    <a:pt x="12" y="6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7377437" y="135858"/>
            <a:ext cx="409962" cy="409962"/>
            <a:chOff x="5492751" y="2584451"/>
            <a:chExt cx="244475" cy="244475"/>
          </a:xfrm>
          <a:solidFill>
            <a:schemeClr val="bg2"/>
          </a:solidFill>
        </p:grpSpPr>
        <p:sp>
          <p:nvSpPr>
            <p:cNvPr id="90" name="Freeform 167"/>
            <p:cNvSpPr>
              <a:spLocks/>
            </p:cNvSpPr>
            <p:nvPr/>
          </p:nvSpPr>
          <p:spPr bwMode="auto">
            <a:xfrm>
              <a:off x="5519738" y="2700338"/>
              <a:ext cx="217488" cy="128588"/>
            </a:xfrm>
            <a:custGeom>
              <a:avLst/>
              <a:gdLst>
                <a:gd name="T0" fmla="*/ 39 w 58"/>
                <a:gd name="T1" fmla="*/ 23 h 34"/>
                <a:gd name="T2" fmla="*/ 25 w 58"/>
                <a:gd name="T3" fmla="*/ 0 h 34"/>
                <a:gd name="T4" fmla="*/ 17 w 58"/>
                <a:gd name="T5" fmla="*/ 0 h 34"/>
                <a:gd name="T6" fmla="*/ 29 w 58"/>
                <a:gd name="T7" fmla="*/ 22 h 34"/>
                <a:gd name="T8" fmla="*/ 0 w 58"/>
                <a:gd name="T9" fmla="*/ 34 h 34"/>
                <a:gd name="T10" fmla="*/ 58 w 58"/>
                <a:gd name="T11" fmla="*/ 34 h 34"/>
                <a:gd name="T12" fmla="*/ 39 w 58"/>
                <a:gd name="T13" fmla="*/ 2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34">
                  <a:moveTo>
                    <a:pt x="39" y="23"/>
                  </a:moveTo>
                  <a:cubicBezTo>
                    <a:pt x="37" y="18"/>
                    <a:pt x="31" y="8"/>
                    <a:pt x="25" y="0"/>
                  </a:cubicBezTo>
                  <a:cubicBezTo>
                    <a:pt x="25" y="0"/>
                    <a:pt x="17" y="0"/>
                    <a:pt x="17" y="0"/>
                  </a:cubicBezTo>
                  <a:cubicBezTo>
                    <a:pt x="22" y="6"/>
                    <a:pt x="27" y="15"/>
                    <a:pt x="29" y="22"/>
                  </a:cubicBezTo>
                  <a:cubicBezTo>
                    <a:pt x="16" y="23"/>
                    <a:pt x="5" y="27"/>
                    <a:pt x="0" y="34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4" y="28"/>
                    <a:pt x="48" y="24"/>
                    <a:pt x="39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168"/>
            <p:cNvSpPr>
              <a:spLocks/>
            </p:cNvSpPr>
            <p:nvPr/>
          </p:nvSpPr>
          <p:spPr bwMode="auto">
            <a:xfrm>
              <a:off x="5492751" y="2584451"/>
              <a:ext cx="165100" cy="168275"/>
            </a:xfrm>
            <a:custGeom>
              <a:avLst/>
              <a:gdLst>
                <a:gd name="T0" fmla="*/ 11 w 44"/>
                <a:gd name="T1" fmla="*/ 21 h 45"/>
                <a:gd name="T2" fmla="*/ 12 w 44"/>
                <a:gd name="T3" fmla="*/ 45 h 45"/>
                <a:gd name="T4" fmla="*/ 20 w 44"/>
                <a:gd name="T5" fmla="*/ 25 h 45"/>
                <a:gd name="T6" fmla="*/ 28 w 44"/>
                <a:gd name="T7" fmla="*/ 29 h 45"/>
                <a:gd name="T8" fmla="*/ 26 w 44"/>
                <a:gd name="T9" fmla="*/ 20 h 45"/>
                <a:gd name="T10" fmla="*/ 44 w 44"/>
                <a:gd name="T11" fmla="*/ 29 h 45"/>
                <a:gd name="T12" fmla="*/ 28 w 44"/>
                <a:gd name="T13" fmla="*/ 13 h 45"/>
                <a:gd name="T14" fmla="*/ 40 w 44"/>
                <a:gd name="T15" fmla="*/ 9 h 45"/>
                <a:gd name="T16" fmla="*/ 17 w 44"/>
                <a:gd name="T17" fmla="*/ 11 h 45"/>
                <a:gd name="T18" fmla="*/ 16 w 44"/>
                <a:gd name="T19" fmla="*/ 1 h 45"/>
                <a:gd name="T20" fmla="*/ 11 w 44"/>
                <a:gd name="T21" fmla="*/ 10 h 45"/>
                <a:gd name="T22" fmla="*/ 1 w 44"/>
                <a:gd name="T23" fmla="*/ 5 h 45"/>
                <a:gd name="T24" fmla="*/ 7 w 44"/>
                <a:gd name="T25" fmla="*/ 14 h 45"/>
                <a:gd name="T26" fmla="*/ 1 w 44"/>
                <a:gd name="T27" fmla="*/ 33 h 45"/>
                <a:gd name="T28" fmla="*/ 11 w 44"/>
                <a:gd name="T29" fmla="*/ 2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45">
                  <a:moveTo>
                    <a:pt x="11" y="21"/>
                  </a:moveTo>
                  <a:cubicBezTo>
                    <a:pt x="8" y="26"/>
                    <a:pt x="7" y="32"/>
                    <a:pt x="12" y="45"/>
                  </a:cubicBezTo>
                  <a:cubicBezTo>
                    <a:pt x="12" y="38"/>
                    <a:pt x="17" y="28"/>
                    <a:pt x="20" y="25"/>
                  </a:cubicBezTo>
                  <a:cubicBezTo>
                    <a:pt x="24" y="25"/>
                    <a:pt x="28" y="29"/>
                    <a:pt x="28" y="29"/>
                  </a:cubicBezTo>
                  <a:cubicBezTo>
                    <a:pt x="28" y="25"/>
                    <a:pt x="27" y="23"/>
                    <a:pt x="26" y="20"/>
                  </a:cubicBezTo>
                  <a:cubicBezTo>
                    <a:pt x="32" y="20"/>
                    <a:pt x="41" y="21"/>
                    <a:pt x="44" y="29"/>
                  </a:cubicBezTo>
                  <a:cubicBezTo>
                    <a:pt x="40" y="17"/>
                    <a:pt x="32" y="13"/>
                    <a:pt x="28" y="13"/>
                  </a:cubicBezTo>
                  <a:cubicBezTo>
                    <a:pt x="32" y="9"/>
                    <a:pt x="32" y="9"/>
                    <a:pt x="40" y="9"/>
                  </a:cubicBezTo>
                  <a:cubicBezTo>
                    <a:pt x="28" y="0"/>
                    <a:pt x="20" y="7"/>
                    <a:pt x="17" y="11"/>
                  </a:cubicBezTo>
                  <a:cubicBezTo>
                    <a:pt x="16" y="8"/>
                    <a:pt x="16" y="4"/>
                    <a:pt x="16" y="1"/>
                  </a:cubicBezTo>
                  <a:cubicBezTo>
                    <a:pt x="16" y="1"/>
                    <a:pt x="12" y="5"/>
                    <a:pt x="11" y="10"/>
                  </a:cubicBezTo>
                  <a:cubicBezTo>
                    <a:pt x="6" y="9"/>
                    <a:pt x="1" y="5"/>
                    <a:pt x="1" y="5"/>
                  </a:cubicBezTo>
                  <a:cubicBezTo>
                    <a:pt x="3" y="7"/>
                    <a:pt x="5" y="13"/>
                    <a:pt x="7" y="14"/>
                  </a:cubicBezTo>
                  <a:cubicBezTo>
                    <a:pt x="0" y="19"/>
                    <a:pt x="1" y="33"/>
                    <a:pt x="1" y="33"/>
                  </a:cubicBezTo>
                  <a:cubicBezTo>
                    <a:pt x="5" y="26"/>
                    <a:pt x="7" y="22"/>
                    <a:pt x="1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2" name="Group 91"/>
          <p:cNvGrpSpPr/>
          <p:nvPr userDrawn="1"/>
        </p:nvGrpSpPr>
        <p:grpSpPr>
          <a:xfrm>
            <a:off x="6623822" y="6420708"/>
            <a:ext cx="348478" cy="297928"/>
            <a:chOff x="3255944" y="243818"/>
            <a:chExt cx="514350" cy="439738"/>
          </a:xfrm>
          <a:solidFill>
            <a:schemeClr val="bg2"/>
          </a:solidFill>
        </p:grpSpPr>
        <p:sp>
          <p:nvSpPr>
            <p:cNvPr id="93" name="Freeform 357"/>
            <p:cNvSpPr>
              <a:spLocks noEditPoints="1"/>
            </p:cNvSpPr>
            <p:nvPr/>
          </p:nvSpPr>
          <p:spPr bwMode="auto">
            <a:xfrm>
              <a:off x="3255944" y="243818"/>
              <a:ext cx="514350" cy="439738"/>
            </a:xfrm>
            <a:custGeom>
              <a:avLst/>
              <a:gdLst>
                <a:gd name="T0" fmla="*/ 121 w 136"/>
                <a:gd name="T1" fmla="*/ 15 h 117"/>
                <a:gd name="T2" fmla="*/ 68 w 136"/>
                <a:gd name="T3" fmla="*/ 14 h 117"/>
                <a:gd name="T4" fmla="*/ 15 w 136"/>
                <a:gd name="T5" fmla="*/ 15 h 117"/>
                <a:gd name="T6" fmla="*/ 15 w 136"/>
                <a:gd name="T7" fmla="*/ 69 h 117"/>
                <a:gd name="T8" fmla="*/ 59 w 136"/>
                <a:gd name="T9" fmla="*/ 112 h 117"/>
                <a:gd name="T10" fmla="*/ 77 w 136"/>
                <a:gd name="T11" fmla="*/ 112 h 117"/>
                <a:gd name="T12" fmla="*/ 121 w 136"/>
                <a:gd name="T13" fmla="*/ 69 h 117"/>
                <a:gd name="T14" fmla="*/ 121 w 136"/>
                <a:gd name="T15" fmla="*/ 15 h 117"/>
                <a:gd name="T16" fmla="*/ 115 w 136"/>
                <a:gd name="T17" fmla="*/ 63 h 117"/>
                <a:gd name="T18" fmla="*/ 71 w 136"/>
                <a:gd name="T19" fmla="*/ 107 h 117"/>
                <a:gd name="T20" fmla="*/ 65 w 136"/>
                <a:gd name="T21" fmla="*/ 107 h 117"/>
                <a:gd name="T22" fmla="*/ 21 w 136"/>
                <a:gd name="T23" fmla="*/ 63 h 117"/>
                <a:gd name="T24" fmla="*/ 21 w 136"/>
                <a:gd name="T25" fmla="*/ 21 h 117"/>
                <a:gd name="T26" fmla="*/ 63 w 136"/>
                <a:gd name="T27" fmla="*/ 20 h 117"/>
                <a:gd name="T28" fmla="*/ 68 w 136"/>
                <a:gd name="T29" fmla="*/ 25 h 117"/>
                <a:gd name="T30" fmla="*/ 73 w 136"/>
                <a:gd name="T31" fmla="*/ 20 h 117"/>
                <a:gd name="T32" fmla="*/ 115 w 136"/>
                <a:gd name="T33" fmla="*/ 21 h 117"/>
                <a:gd name="T34" fmla="*/ 115 w 136"/>
                <a:gd name="T35" fmla="*/ 6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6" h="117">
                  <a:moveTo>
                    <a:pt x="121" y="15"/>
                  </a:moveTo>
                  <a:cubicBezTo>
                    <a:pt x="106" y="1"/>
                    <a:pt x="83" y="0"/>
                    <a:pt x="68" y="14"/>
                  </a:cubicBezTo>
                  <a:cubicBezTo>
                    <a:pt x="53" y="0"/>
                    <a:pt x="30" y="1"/>
                    <a:pt x="15" y="15"/>
                  </a:cubicBezTo>
                  <a:cubicBezTo>
                    <a:pt x="0" y="30"/>
                    <a:pt x="0" y="54"/>
                    <a:pt x="15" y="69"/>
                  </a:cubicBezTo>
                  <a:cubicBezTo>
                    <a:pt x="20" y="73"/>
                    <a:pt x="59" y="112"/>
                    <a:pt x="59" y="112"/>
                  </a:cubicBezTo>
                  <a:cubicBezTo>
                    <a:pt x="64" y="117"/>
                    <a:pt x="72" y="117"/>
                    <a:pt x="77" y="112"/>
                  </a:cubicBezTo>
                  <a:cubicBezTo>
                    <a:pt x="77" y="112"/>
                    <a:pt x="120" y="69"/>
                    <a:pt x="121" y="69"/>
                  </a:cubicBezTo>
                  <a:cubicBezTo>
                    <a:pt x="136" y="54"/>
                    <a:pt x="136" y="30"/>
                    <a:pt x="121" y="15"/>
                  </a:cubicBezTo>
                  <a:close/>
                  <a:moveTo>
                    <a:pt x="115" y="63"/>
                  </a:moveTo>
                  <a:cubicBezTo>
                    <a:pt x="71" y="107"/>
                    <a:pt x="71" y="107"/>
                    <a:pt x="71" y="107"/>
                  </a:cubicBezTo>
                  <a:cubicBezTo>
                    <a:pt x="69" y="108"/>
                    <a:pt x="67" y="108"/>
                    <a:pt x="65" y="107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9" y="51"/>
                    <a:pt x="9" y="32"/>
                    <a:pt x="21" y="21"/>
                  </a:cubicBezTo>
                  <a:cubicBezTo>
                    <a:pt x="32" y="9"/>
                    <a:pt x="51" y="9"/>
                    <a:pt x="63" y="20"/>
                  </a:cubicBezTo>
                  <a:cubicBezTo>
                    <a:pt x="68" y="25"/>
                    <a:pt x="68" y="25"/>
                    <a:pt x="68" y="25"/>
                  </a:cubicBezTo>
                  <a:cubicBezTo>
                    <a:pt x="73" y="20"/>
                    <a:pt x="73" y="20"/>
                    <a:pt x="73" y="20"/>
                  </a:cubicBezTo>
                  <a:cubicBezTo>
                    <a:pt x="85" y="9"/>
                    <a:pt x="104" y="9"/>
                    <a:pt x="115" y="21"/>
                  </a:cubicBezTo>
                  <a:cubicBezTo>
                    <a:pt x="127" y="32"/>
                    <a:pt x="127" y="51"/>
                    <a:pt x="115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Freeform 358"/>
            <p:cNvSpPr>
              <a:spLocks/>
            </p:cNvSpPr>
            <p:nvPr/>
          </p:nvSpPr>
          <p:spPr bwMode="auto">
            <a:xfrm>
              <a:off x="3346432" y="334306"/>
              <a:ext cx="71438" cy="71438"/>
            </a:xfrm>
            <a:custGeom>
              <a:avLst/>
              <a:gdLst>
                <a:gd name="T0" fmla="*/ 17 w 19"/>
                <a:gd name="T1" fmla="*/ 0 h 19"/>
                <a:gd name="T2" fmla="*/ 17 w 19"/>
                <a:gd name="T3" fmla="*/ 0 h 19"/>
                <a:gd name="T4" fmla="*/ 0 w 19"/>
                <a:gd name="T5" fmla="*/ 17 h 19"/>
                <a:gd name="T6" fmla="*/ 0 w 19"/>
                <a:gd name="T7" fmla="*/ 17 h 19"/>
                <a:gd name="T8" fmla="*/ 2 w 19"/>
                <a:gd name="T9" fmla="*/ 19 h 19"/>
                <a:gd name="T10" fmla="*/ 4 w 19"/>
                <a:gd name="T11" fmla="*/ 17 h 19"/>
                <a:gd name="T12" fmla="*/ 4 w 19"/>
                <a:gd name="T13" fmla="*/ 17 h 19"/>
                <a:gd name="T14" fmla="*/ 17 w 19"/>
                <a:gd name="T15" fmla="*/ 4 h 19"/>
                <a:gd name="T16" fmla="*/ 17 w 19"/>
                <a:gd name="T17" fmla="*/ 4 h 19"/>
                <a:gd name="T18" fmla="*/ 19 w 19"/>
                <a:gd name="T19" fmla="*/ 2 h 19"/>
                <a:gd name="T20" fmla="*/ 17 w 19"/>
                <a:gd name="T2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9">
                  <a:moveTo>
                    <a:pt x="17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1" y="19"/>
                    <a:pt x="2" y="19"/>
                  </a:cubicBezTo>
                  <a:cubicBezTo>
                    <a:pt x="3" y="19"/>
                    <a:pt x="4" y="18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0"/>
                    <a:pt x="10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4"/>
                    <a:pt x="19" y="3"/>
                    <a:pt x="19" y="2"/>
                  </a:cubicBezTo>
                  <a:cubicBezTo>
                    <a:pt x="19" y="1"/>
                    <a:pt x="18" y="0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5" name="Freeform 5"/>
          <p:cNvSpPr>
            <a:spLocks noEditPoints="1"/>
          </p:cNvSpPr>
          <p:nvPr userDrawn="1"/>
        </p:nvSpPr>
        <p:spPr bwMode="auto">
          <a:xfrm>
            <a:off x="4514770" y="69472"/>
            <a:ext cx="445499" cy="445499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6910850" y="5832173"/>
            <a:ext cx="279833" cy="338928"/>
            <a:chOff x="10387014" y="2925763"/>
            <a:chExt cx="255588" cy="309563"/>
          </a:xfrm>
          <a:solidFill>
            <a:schemeClr val="bg2"/>
          </a:solidFill>
        </p:grpSpPr>
        <p:sp>
          <p:nvSpPr>
            <p:cNvPr id="97" name="Freeform 134"/>
            <p:cNvSpPr>
              <a:spLocks noEditPoints="1"/>
            </p:cNvSpPr>
            <p:nvPr/>
          </p:nvSpPr>
          <p:spPr bwMode="auto">
            <a:xfrm>
              <a:off x="10387014" y="2925763"/>
              <a:ext cx="255588" cy="309563"/>
            </a:xfrm>
            <a:custGeom>
              <a:avLst/>
              <a:gdLst>
                <a:gd name="T0" fmla="*/ 84 w 96"/>
                <a:gd name="T1" fmla="*/ 44 h 116"/>
                <a:gd name="T2" fmla="*/ 72 w 96"/>
                <a:gd name="T3" fmla="*/ 44 h 116"/>
                <a:gd name="T4" fmla="*/ 72 w 96"/>
                <a:gd name="T5" fmla="*/ 25 h 116"/>
                <a:gd name="T6" fmla="*/ 48 w 96"/>
                <a:gd name="T7" fmla="*/ 0 h 116"/>
                <a:gd name="T8" fmla="*/ 24 w 96"/>
                <a:gd name="T9" fmla="*/ 25 h 116"/>
                <a:gd name="T10" fmla="*/ 24 w 96"/>
                <a:gd name="T11" fmla="*/ 44 h 116"/>
                <a:gd name="T12" fmla="*/ 12 w 96"/>
                <a:gd name="T13" fmla="*/ 44 h 116"/>
                <a:gd name="T14" fmla="*/ 0 w 96"/>
                <a:gd name="T15" fmla="*/ 56 h 116"/>
                <a:gd name="T16" fmla="*/ 0 w 96"/>
                <a:gd name="T17" fmla="*/ 104 h 116"/>
                <a:gd name="T18" fmla="*/ 12 w 96"/>
                <a:gd name="T19" fmla="*/ 116 h 116"/>
                <a:gd name="T20" fmla="*/ 84 w 96"/>
                <a:gd name="T21" fmla="*/ 116 h 116"/>
                <a:gd name="T22" fmla="*/ 96 w 96"/>
                <a:gd name="T23" fmla="*/ 104 h 116"/>
                <a:gd name="T24" fmla="*/ 96 w 96"/>
                <a:gd name="T25" fmla="*/ 56 h 116"/>
                <a:gd name="T26" fmla="*/ 84 w 96"/>
                <a:gd name="T27" fmla="*/ 44 h 116"/>
                <a:gd name="T28" fmla="*/ 32 w 96"/>
                <a:gd name="T29" fmla="*/ 25 h 116"/>
                <a:gd name="T30" fmla="*/ 48 w 96"/>
                <a:gd name="T31" fmla="*/ 8 h 116"/>
                <a:gd name="T32" fmla="*/ 64 w 96"/>
                <a:gd name="T33" fmla="*/ 25 h 116"/>
                <a:gd name="T34" fmla="*/ 64 w 96"/>
                <a:gd name="T35" fmla="*/ 44 h 116"/>
                <a:gd name="T36" fmla="*/ 32 w 96"/>
                <a:gd name="T37" fmla="*/ 44 h 116"/>
                <a:gd name="T38" fmla="*/ 32 w 96"/>
                <a:gd name="T39" fmla="*/ 25 h 116"/>
                <a:gd name="T40" fmla="*/ 88 w 96"/>
                <a:gd name="T41" fmla="*/ 104 h 116"/>
                <a:gd name="T42" fmla="*/ 84 w 96"/>
                <a:gd name="T43" fmla="*/ 108 h 116"/>
                <a:gd name="T44" fmla="*/ 12 w 96"/>
                <a:gd name="T45" fmla="*/ 108 h 116"/>
                <a:gd name="T46" fmla="*/ 8 w 96"/>
                <a:gd name="T47" fmla="*/ 104 h 116"/>
                <a:gd name="T48" fmla="*/ 8 w 96"/>
                <a:gd name="T49" fmla="*/ 56 h 116"/>
                <a:gd name="T50" fmla="*/ 12 w 96"/>
                <a:gd name="T51" fmla="*/ 52 h 116"/>
                <a:gd name="T52" fmla="*/ 84 w 96"/>
                <a:gd name="T53" fmla="*/ 52 h 116"/>
                <a:gd name="T54" fmla="*/ 88 w 96"/>
                <a:gd name="T55" fmla="*/ 56 h 116"/>
                <a:gd name="T56" fmla="*/ 88 w 96"/>
                <a:gd name="T57" fmla="*/ 10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16">
                  <a:moveTo>
                    <a:pt x="84" y="44"/>
                  </a:moveTo>
                  <a:cubicBezTo>
                    <a:pt x="72" y="44"/>
                    <a:pt x="72" y="44"/>
                    <a:pt x="72" y="44"/>
                  </a:cubicBezTo>
                  <a:cubicBezTo>
                    <a:pt x="72" y="25"/>
                    <a:pt x="72" y="25"/>
                    <a:pt x="72" y="25"/>
                  </a:cubicBezTo>
                  <a:cubicBezTo>
                    <a:pt x="72" y="11"/>
                    <a:pt x="61" y="0"/>
                    <a:pt x="48" y="0"/>
                  </a:cubicBezTo>
                  <a:cubicBezTo>
                    <a:pt x="35" y="0"/>
                    <a:pt x="24" y="11"/>
                    <a:pt x="24" y="25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5" y="44"/>
                    <a:pt x="0" y="49"/>
                    <a:pt x="0" y="56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11"/>
                    <a:pt x="5" y="116"/>
                    <a:pt x="12" y="116"/>
                  </a:cubicBezTo>
                  <a:cubicBezTo>
                    <a:pt x="84" y="116"/>
                    <a:pt x="84" y="116"/>
                    <a:pt x="84" y="116"/>
                  </a:cubicBezTo>
                  <a:cubicBezTo>
                    <a:pt x="91" y="116"/>
                    <a:pt x="96" y="111"/>
                    <a:pt x="96" y="104"/>
                  </a:cubicBezTo>
                  <a:cubicBezTo>
                    <a:pt x="96" y="56"/>
                    <a:pt x="96" y="56"/>
                    <a:pt x="96" y="56"/>
                  </a:cubicBezTo>
                  <a:cubicBezTo>
                    <a:pt x="96" y="49"/>
                    <a:pt x="91" y="44"/>
                    <a:pt x="84" y="44"/>
                  </a:cubicBezTo>
                  <a:close/>
                  <a:moveTo>
                    <a:pt x="32" y="25"/>
                  </a:moveTo>
                  <a:cubicBezTo>
                    <a:pt x="32" y="15"/>
                    <a:pt x="39" y="8"/>
                    <a:pt x="48" y="8"/>
                  </a:cubicBezTo>
                  <a:cubicBezTo>
                    <a:pt x="57" y="8"/>
                    <a:pt x="64" y="15"/>
                    <a:pt x="64" y="25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32" y="44"/>
                    <a:pt x="32" y="44"/>
                    <a:pt x="32" y="44"/>
                  </a:cubicBezTo>
                  <a:lnTo>
                    <a:pt x="32" y="25"/>
                  </a:lnTo>
                  <a:close/>
                  <a:moveTo>
                    <a:pt x="88" y="104"/>
                  </a:moveTo>
                  <a:cubicBezTo>
                    <a:pt x="88" y="106"/>
                    <a:pt x="86" y="108"/>
                    <a:pt x="84" y="108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0" y="108"/>
                    <a:pt x="8" y="106"/>
                    <a:pt x="8" y="104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8" y="54"/>
                    <a:pt x="10" y="52"/>
                    <a:pt x="12" y="52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86" y="52"/>
                    <a:pt x="88" y="54"/>
                    <a:pt x="88" y="56"/>
                  </a:cubicBezTo>
                  <a:lnTo>
                    <a:pt x="88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Freeform 135"/>
            <p:cNvSpPr>
              <a:spLocks noEditPoints="1"/>
            </p:cNvSpPr>
            <p:nvPr/>
          </p:nvSpPr>
          <p:spPr bwMode="auto">
            <a:xfrm>
              <a:off x="10488614" y="3100388"/>
              <a:ext cx="52388" cy="79375"/>
            </a:xfrm>
            <a:custGeom>
              <a:avLst/>
              <a:gdLst>
                <a:gd name="T0" fmla="*/ 10 w 20"/>
                <a:gd name="T1" fmla="*/ 0 h 30"/>
                <a:gd name="T2" fmla="*/ 0 w 20"/>
                <a:gd name="T3" fmla="*/ 10 h 30"/>
                <a:gd name="T4" fmla="*/ 4 w 20"/>
                <a:gd name="T5" fmla="*/ 18 h 30"/>
                <a:gd name="T6" fmla="*/ 4 w 20"/>
                <a:gd name="T7" fmla="*/ 24 h 30"/>
                <a:gd name="T8" fmla="*/ 10 w 20"/>
                <a:gd name="T9" fmla="*/ 30 h 30"/>
                <a:gd name="T10" fmla="*/ 16 w 20"/>
                <a:gd name="T11" fmla="*/ 24 h 30"/>
                <a:gd name="T12" fmla="*/ 16 w 20"/>
                <a:gd name="T13" fmla="*/ 18 h 30"/>
                <a:gd name="T14" fmla="*/ 20 w 20"/>
                <a:gd name="T15" fmla="*/ 10 h 30"/>
                <a:gd name="T16" fmla="*/ 10 w 20"/>
                <a:gd name="T17" fmla="*/ 0 h 30"/>
                <a:gd name="T18" fmla="*/ 12 w 20"/>
                <a:gd name="T19" fmla="*/ 16 h 30"/>
                <a:gd name="T20" fmla="*/ 12 w 20"/>
                <a:gd name="T21" fmla="*/ 24 h 30"/>
                <a:gd name="T22" fmla="*/ 10 w 20"/>
                <a:gd name="T23" fmla="*/ 26 h 30"/>
                <a:gd name="T24" fmla="*/ 8 w 20"/>
                <a:gd name="T25" fmla="*/ 24 h 30"/>
                <a:gd name="T26" fmla="*/ 8 w 20"/>
                <a:gd name="T27" fmla="*/ 16 h 30"/>
                <a:gd name="T28" fmla="*/ 4 w 20"/>
                <a:gd name="T29" fmla="*/ 10 h 30"/>
                <a:gd name="T30" fmla="*/ 10 w 20"/>
                <a:gd name="T31" fmla="*/ 4 h 30"/>
                <a:gd name="T32" fmla="*/ 16 w 20"/>
                <a:gd name="T33" fmla="*/ 10 h 30"/>
                <a:gd name="T34" fmla="*/ 12 w 20"/>
                <a:gd name="T35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30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3"/>
                    <a:pt x="2" y="16"/>
                    <a:pt x="4" y="18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7"/>
                    <a:pt x="7" y="30"/>
                    <a:pt x="10" y="30"/>
                  </a:cubicBezTo>
                  <a:cubicBezTo>
                    <a:pt x="13" y="30"/>
                    <a:pt x="16" y="27"/>
                    <a:pt x="16" y="24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6"/>
                    <a:pt x="20" y="13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  <a:moveTo>
                    <a:pt x="12" y="16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12" y="25"/>
                    <a:pt x="11" y="26"/>
                    <a:pt x="10" y="26"/>
                  </a:cubicBezTo>
                  <a:cubicBezTo>
                    <a:pt x="9" y="26"/>
                    <a:pt x="8" y="25"/>
                    <a:pt x="8" y="24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6" y="15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4" y="15"/>
                    <a:pt x="1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9" name="Freeform 5"/>
          <p:cNvSpPr>
            <a:spLocks/>
          </p:cNvSpPr>
          <p:nvPr userDrawn="1"/>
        </p:nvSpPr>
        <p:spPr bwMode="auto">
          <a:xfrm>
            <a:off x="3970552" y="256210"/>
            <a:ext cx="397843" cy="399873"/>
          </a:xfrm>
          <a:custGeom>
            <a:avLst/>
            <a:gdLst>
              <a:gd name="T0" fmla="*/ 234 w 246"/>
              <a:gd name="T1" fmla="*/ 13 h 247"/>
              <a:gd name="T2" fmla="*/ 175 w 246"/>
              <a:gd name="T3" fmla="*/ 35 h 247"/>
              <a:gd name="T4" fmla="*/ 153 w 246"/>
              <a:gd name="T5" fmla="*/ 60 h 247"/>
              <a:gd name="T6" fmla="*/ 24 w 246"/>
              <a:gd name="T7" fmla="*/ 36 h 247"/>
              <a:gd name="T8" fmla="*/ 5 w 246"/>
              <a:gd name="T9" fmla="*/ 55 h 247"/>
              <a:gd name="T10" fmla="*/ 107 w 246"/>
              <a:gd name="T11" fmla="*/ 109 h 247"/>
              <a:gd name="T12" fmla="*/ 65 w 246"/>
              <a:gd name="T13" fmla="*/ 159 h 247"/>
              <a:gd name="T14" fmla="*/ 54 w 246"/>
              <a:gd name="T15" fmla="*/ 172 h 247"/>
              <a:gd name="T16" fmla="*/ 12 w 246"/>
              <a:gd name="T17" fmla="*/ 161 h 247"/>
              <a:gd name="T18" fmla="*/ 0 w 246"/>
              <a:gd name="T19" fmla="*/ 173 h 247"/>
              <a:gd name="T20" fmla="*/ 47 w 246"/>
              <a:gd name="T21" fmla="*/ 200 h 247"/>
              <a:gd name="T22" fmla="*/ 74 w 246"/>
              <a:gd name="T23" fmla="*/ 247 h 247"/>
              <a:gd name="T24" fmla="*/ 86 w 246"/>
              <a:gd name="T25" fmla="*/ 235 h 247"/>
              <a:gd name="T26" fmla="*/ 75 w 246"/>
              <a:gd name="T27" fmla="*/ 193 h 247"/>
              <a:gd name="T28" fmla="*/ 88 w 246"/>
              <a:gd name="T29" fmla="*/ 182 h 247"/>
              <a:gd name="T30" fmla="*/ 138 w 246"/>
              <a:gd name="T31" fmla="*/ 140 h 247"/>
              <a:gd name="T32" fmla="*/ 192 w 246"/>
              <a:gd name="T33" fmla="*/ 242 h 247"/>
              <a:gd name="T34" fmla="*/ 211 w 246"/>
              <a:gd name="T35" fmla="*/ 223 h 247"/>
              <a:gd name="T36" fmla="*/ 187 w 246"/>
              <a:gd name="T37" fmla="*/ 94 h 247"/>
              <a:gd name="T38" fmla="*/ 212 w 246"/>
              <a:gd name="T39" fmla="*/ 72 h 247"/>
              <a:gd name="T40" fmla="*/ 234 w 246"/>
              <a:gd name="T41" fmla="*/ 13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6" h="247">
                <a:moveTo>
                  <a:pt x="234" y="13"/>
                </a:moveTo>
                <a:cubicBezTo>
                  <a:pt x="221" y="0"/>
                  <a:pt x="196" y="11"/>
                  <a:pt x="175" y="35"/>
                </a:cubicBezTo>
                <a:cubicBezTo>
                  <a:pt x="153" y="60"/>
                  <a:pt x="153" y="60"/>
                  <a:pt x="153" y="60"/>
                </a:cubicBezTo>
                <a:cubicBezTo>
                  <a:pt x="24" y="36"/>
                  <a:pt x="24" y="36"/>
                  <a:pt x="24" y="36"/>
                </a:cubicBezTo>
                <a:cubicBezTo>
                  <a:pt x="5" y="55"/>
                  <a:pt x="5" y="55"/>
                  <a:pt x="5" y="55"/>
                </a:cubicBezTo>
                <a:cubicBezTo>
                  <a:pt x="107" y="109"/>
                  <a:pt x="107" y="109"/>
                  <a:pt x="107" y="109"/>
                </a:cubicBezTo>
                <a:cubicBezTo>
                  <a:pt x="65" y="159"/>
                  <a:pt x="65" y="159"/>
                  <a:pt x="65" y="159"/>
                </a:cubicBezTo>
                <a:cubicBezTo>
                  <a:pt x="61" y="164"/>
                  <a:pt x="57" y="168"/>
                  <a:pt x="54" y="172"/>
                </a:cubicBezTo>
                <a:cubicBezTo>
                  <a:pt x="12" y="161"/>
                  <a:pt x="12" y="161"/>
                  <a:pt x="12" y="161"/>
                </a:cubicBezTo>
                <a:cubicBezTo>
                  <a:pt x="0" y="173"/>
                  <a:pt x="0" y="173"/>
                  <a:pt x="0" y="173"/>
                </a:cubicBezTo>
                <a:cubicBezTo>
                  <a:pt x="47" y="200"/>
                  <a:pt x="47" y="200"/>
                  <a:pt x="47" y="200"/>
                </a:cubicBezTo>
                <a:cubicBezTo>
                  <a:pt x="74" y="247"/>
                  <a:pt x="74" y="247"/>
                  <a:pt x="74" y="247"/>
                </a:cubicBezTo>
                <a:cubicBezTo>
                  <a:pt x="86" y="235"/>
                  <a:pt x="86" y="235"/>
                  <a:pt x="86" y="235"/>
                </a:cubicBezTo>
                <a:cubicBezTo>
                  <a:pt x="75" y="193"/>
                  <a:pt x="75" y="193"/>
                  <a:pt x="75" y="193"/>
                </a:cubicBezTo>
                <a:cubicBezTo>
                  <a:pt x="79" y="190"/>
                  <a:pt x="83" y="186"/>
                  <a:pt x="88" y="182"/>
                </a:cubicBezTo>
                <a:cubicBezTo>
                  <a:pt x="138" y="140"/>
                  <a:pt x="138" y="140"/>
                  <a:pt x="138" y="140"/>
                </a:cubicBezTo>
                <a:cubicBezTo>
                  <a:pt x="192" y="242"/>
                  <a:pt x="192" y="242"/>
                  <a:pt x="192" y="242"/>
                </a:cubicBezTo>
                <a:cubicBezTo>
                  <a:pt x="211" y="223"/>
                  <a:pt x="211" y="223"/>
                  <a:pt x="211" y="223"/>
                </a:cubicBezTo>
                <a:cubicBezTo>
                  <a:pt x="187" y="94"/>
                  <a:pt x="187" y="94"/>
                  <a:pt x="187" y="94"/>
                </a:cubicBezTo>
                <a:cubicBezTo>
                  <a:pt x="212" y="72"/>
                  <a:pt x="212" y="72"/>
                  <a:pt x="212" y="72"/>
                </a:cubicBezTo>
                <a:cubicBezTo>
                  <a:pt x="236" y="51"/>
                  <a:pt x="246" y="25"/>
                  <a:pt x="234" y="1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00" name="Group 99"/>
          <p:cNvGrpSpPr/>
          <p:nvPr userDrawn="1"/>
        </p:nvGrpSpPr>
        <p:grpSpPr>
          <a:xfrm>
            <a:off x="1587722" y="867046"/>
            <a:ext cx="404566" cy="552577"/>
            <a:chOff x="5772150" y="2981325"/>
            <a:chExt cx="650875" cy="889001"/>
          </a:xfrm>
          <a:solidFill>
            <a:schemeClr val="bg2"/>
          </a:solidFill>
        </p:grpSpPr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5875338" y="3159125"/>
              <a:ext cx="146050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5875338" y="3375025"/>
              <a:ext cx="368300" cy="428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Rectangle 11"/>
            <p:cNvSpPr>
              <a:spLocks noChangeArrowheads="1"/>
            </p:cNvSpPr>
            <p:nvPr/>
          </p:nvSpPr>
          <p:spPr bwMode="auto">
            <a:xfrm>
              <a:off x="5875338" y="3470275"/>
              <a:ext cx="368300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5875338" y="3565525"/>
              <a:ext cx="20637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13"/>
            <p:cNvSpPr>
              <a:spLocks/>
            </p:cNvSpPr>
            <p:nvPr/>
          </p:nvSpPr>
          <p:spPr bwMode="auto">
            <a:xfrm>
              <a:off x="5772150" y="2981325"/>
              <a:ext cx="650875" cy="835025"/>
            </a:xfrm>
            <a:custGeom>
              <a:avLst/>
              <a:gdLst>
                <a:gd name="T0" fmla="*/ 87 w 170"/>
                <a:gd name="T1" fmla="*/ 0 h 220"/>
                <a:gd name="T2" fmla="*/ 34 w 170"/>
                <a:gd name="T3" fmla="*/ 0 h 220"/>
                <a:gd name="T4" fmla="*/ 0 w 170"/>
                <a:gd name="T5" fmla="*/ 34 h 220"/>
                <a:gd name="T6" fmla="*/ 0 w 170"/>
                <a:gd name="T7" fmla="*/ 185 h 220"/>
                <a:gd name="T8" fmla="*/ 34 w 170"/>
                <a:gd name="T9" fmla="*/ 220 h 220"/>
                <a:gd name="T10" fmla="*/ 91 w 170"/>
                <a:gd name="T11" fmla="*/ 220 h 220"/>
                <a:gd name="T12" fmla="*/ 91 w 170"/>
                <a:gd name="T13" fmla="*/ 203 h 220"/>
                <a:gd name="T14" fmla="*/ 34 w 170"/>
                <a:gd name="T15" fmla="*/ 203 h 220"/>
                <a:gd name="T16" fmla="*/ 16 w 170"/>
                <a:gd name="T17" fmla="*/ 185 h 220"/>
                <a:gd name="T18" fmla="*/ 16 w 170"/>
                <a:gd name="T19" fmla="*/ 34 h 220"/>
                <a:gd name="T20" fmla="*/ 34 w 170"/>
                <a:gd name="T21" fmla="*/ 16 h 220"/>
                <a:gd name="T22" fmla="*/ 79 w 170"/>
                <a:gd name="T23" fmla="*/ 16 h 220"/>
                <a:gd name="T24" fmla="*/ 79 w 170"/>
                <a:gd name="T25" fmla="*/ 67 h 220"/>
                <a:gd name="T26" fmla="*/ 105 w 170"/>
                <a:gd name="T27" fmla="*/ 93 h 220"/>
                <a:gd name="T28" fmla="*/ 154 w 170"/>
                <a:gd name="T29" fmla="*/ 93 h 220"/>
                <a:gd name="T30" fmla="*/ 154 w 170"/>
                <a:gd name="T31" fmla="*/ 185 h 220"/>
                <a:gd name="T32" fmla="*/ 143 w 170"/>
                <a:gd name="T33" fmla="*/ 202 h 220"/>
                <a:gd name="T34" fmla="*/ 143 w 170"/>
                <a:gd name="T35" fmla="*/ 219 h 220"/>
                <a:gd name="T36" fmla="*/ 170 w 170"/>
                <a:gd name="T37" fmla="*/ 185 h 220"/>
                <a:gd name="T38" fmla="*/ 170 w 170"/>
                <a:gd name="T39" fmla="*/ 83 h 220"/>
                <a:gd name="T40" fmla="*/ 87 w 170"/>
                <a:gd name="T41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0" h="220">
                  <a:moveTo>
                    <a:pt x="87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204"/>
                    <a:pt x="15" y="220"/>
                    <a:pt x="34" y="220"/>
                  </a:cubicBezTo>
                  <a:cubicBezTo>
                    <a:pt x="91" y="220"/>
                    <a:pt x="91" y="220"/>
                    <a:pt x="91" y="220"/>
                  </a:cubicBezTo>
                  <a:cubicBezTo>
                    <a:pt x="91" y="203"/>
                    <a:pt x="91" y="203"/>
                    <a:pt x="91" y="203"/>
                  </a:cubicBezTo>
                  <a:cubicBezTo>
                    <a:pt x="34" y="203"/>
                    <a:pt x="34" y="203"/>
                    <a:pt x="34" y="203"/>
                  </a:cubicBezTo>
                  <a:cubicBezTo>
                    <a:pt x="24" y="203"/>
                    <a:pt x="16" y="195"/>
                    <a:pt x="16" y="185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24"/>
                    <a:pt x="24" y="16"/>
                    <a:pt x="34" y="16"/>
                  </a:cubicBezTo>
                  <a:cubicBezTo>
                    <a:pt x="79" y="16"/>
                    <a:pt x="79" y="16"/>
                    <a:pt x="79" y="16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79" y="81"/>
                    <a:pt x="90" y="93"/>
                    <a:pt x="105" y="93"/>
                  </a:cubicBezTo>
                  <a:cubicBezTo>
                    <a:pt x="154" y="93"/>
                    <a:pt x="154" y="93"/>
                    <a:pt x="154" y="93"/>
                  </a:cubicBezTo>
                  <a:cubicBezTo>
                    <a:pt x="154" y="185"/>
                    <a:pt x="154" y="185"/>
                    <a:pt x="154" y="185"/>
                  </a:cubicBezTo>
                  <a:cubicBezTo>
                    <a:pt x="154" y="193"/>
                    <a:pt x="149" y="199"/>
                    <a:pt x="143" y="202"/>
                  </a:cubicBezTo>
                  <a:cubicBezTo>
                    <a:pt x="143" y="219"/>
                    <a:pt x="143" y="219"/>
                    <a:pt x="143" y="219"/>
                  </a:cubicBezTo>
                  <a:cubicBezTo>
                    <a:pt x="158" y="216"/>
                    <a:pt x="170" y="202"/>
                    <a:pt x="170" y="185"/>
                  </a:cubicBezTo>
                  <a:cubicBezTo>
                    <a:pt x="170" y="83"/>
                    <a:pt x="170" y="83"/>
                    <a:pt x="170" y="83"/>
                  </a:cubicBezTo>
                  <a:lnTo>
                    <a:pt x="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14"/>
            <p:cNvSpPr>
              <a:spLocks/>
            </p:cNvSpPr>
            <p:nvPr/>
          </p:nvSpPr>
          <p:spPr bwMode="auto">
            <a:xfrm>
              <a:off x="6154738" y="3744913"/>
              <a:ext cx="130175" cy="125413"/>
            </a:xfrm>
            <a:custGeom>
              <a:avLst/>
              <a:gdLst>
                <a:gd name="T0" fmla="*/ 32 w 34"/>
                <a:gd name="T1" fmla="*/ 0 h 33"/>
                <a:gd name="T2" fmla="*/ 31 w 34"/>
                <a:gd name="T3" fmla="*/ 2 h 33"/>
                <a:gd name="T4" fmla="*/ 26 w 34"/>
                <a:gd name="T5" fmla="*/ 7 h 33"/>
                <a:gd name="T6" fmla="*/ 24 w 34"/>
                <a:gd name="T7" fmla="*/ 8 h 33"/>
                <a:gd name="T8" fmla="*/ 19 w 34"/>
                <a:gd name="T9" fmla="*/ 6 h 33"/>
                <a:gd name="T10" fmla="*/ 17 w 34"/>
                <a:gd name="T11" fmla="*/ 5 h 33"/>
                <a:gd name="T12" fmla="*/ 16 w 34"/>
                <a:gd name="T13" fmla="*/ 6 h 33"/>
                <a:gd name="T14" fmla="*/ 10 w 34"/>
                <a:gd name="T15" fmla="*/ 8 h 33"/>
                <a:gd name="T16" fmla="*/ 10 w 34"/>
                <a:gd name="T17" fmla="*/ 8 h 33"/>
                <a:gd name="T18" fmla="*/ 8 w 34"/>
                <a:gd name="T19" fmla="*/ 7 h 33"/>
                <a:gd name="T20" fmla="*/ 3 w 34"/>
                <a:gd name="T21" fmla="*/ 2 h 33"/>
                <a:gd name="T22" fmla="*/ 2 w 34"/>
                <a:gd name="T23" fmla="*/ 0 h 33"/>
                <a:gd name="T24" fmla="*/ 1 w 34"/>
                <a:gd name="T25" fmla="*/ 0 h 33"/>
                <a:gd name="T26" fmla="*/ 0 w 34"/>
                <a:gd name="T27" fmla="*/ 0 h 33"/>
                <a:gd name="T28" fmla="*/ 0 w 34"/>
                <a:gd name="T29" fmla="*/ 33 h 33"/>
                <a:gd name="T30" fmla="*/ 17 w 34"/>
                <a:gd name="T31" fmla="*/ 21 h 33"/>
                <a:gd name="T32" fmla="*/ 34 w 34"/>
                <a:gd name="T33" fmla="*/ 33 h 33"/>
                <a:gd name="T34" fmla="*/ 34 w 34"/>
                <a:gd name="T35" fmla="*/ 0 h 33"/>
                <a:gd name="T36" fmla="*/ 34 w 34"/>
                <a:gd name="T37" fmla="*/ 0 h 33"/>
                <a:gd name="T38" fmla="*/ 32 w 34"/>
                <a:gd name="T3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" h="33">
                  <a:moveTo>
                    <a:pt x="32" y="0"/>
                  </a:moveTo>
                  <a:cubicBezTo>
                    <a:pt x="32" y="1"/>
                    <a:pt x="31" y="1"/>
                    <a:pt x="31" y="2"/>
                  </a:cubicBezTo>
                  <a:cubicBezTo>
                    <a:pt x="30" y="4"/>
                    <a:pt x="29" y="6"/>
                    <a:pt x="26" y="7"/>
                  </a:cubicBezTo>
                  <a:cubicBezTo>
                    <a:pt x="25" y="7"/>
                    <a:pt x="25" y="8"/>
                    <a:pt x="24" y="8"/>
                  </a:cubicBezTo>
                  <a:cubicBezTo>
                    <a:pt x="22" y="8"/>
                    <a:pt x="20" y="7"/>
                    <a:pt x="19" y="6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7" y="5"/>
                    <a:pt x="16" y="6"/>
                    <a:pt x="16" y="6"/>
                  </a:cubicBezTo>
                  <a:cubicBezTo>
                    <a:pt x="14" y="7"/>
                    <a:pt x="12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9" y="8"/>
                    <a:pt x="9" y="7"/>
                    <a:pt x="8" y="7"/>
                  </a:cubicBezTo>
                  <a:cubicBezTo>
                    <a:pt x="5" y="6"/>
                    <a:pt x="4" y="4"/>
                    <a:pt x="3" y="2"/>
                  </a:cubicBezTo>
                  <a:cubicBezTo>
                    <a:pt x="3" y="1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3" y="0"/>
                    <a:pt x="32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Oval 15"/>
            <p:cNvSpPr>
              <a:spLocks noChangeArrowheads="1"/>
            </p:cNvSpPr>
            <p:nvPr/>
          </p:nvSpPr>
          <p:spPr bwMode="auto">
            <a:xfrm>
              <a:off x="6178550" y="3625850"/>
              <a:ext cx="84138" cy="809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16"/>
            <p:cNvSpPr>
              <a:spLocks noEditPoints="1"/>
            </p:cNvSpPr>
            <p:nvPr/>
          </p:nvSpPr>
          <p:spPr bwMode="auto">
            <a:xfrm>
              <a:off x="6127750" y="3573463"/>
              <a:ext cx="187325" cy="185738"/>
            </a:xfrm>
            <a:custGeom>
              <a:avLst/>
              <a:gdLst>
                <a:gd name="T0" fmla="*/ 44 w 49"/>
                <a:gd name="T1" fmla="*/ 18 h 49"/>
                <a:gd name="T2" fmla="*/ 44 w 49"/>
                <a:gd name="T3" fmla="*/ 10 h 49"/>
                <a:gd name="T4" fmla="*/ 36 w 49"/>
                <a:gd name="T5" fmla="*/ 7 h 49"/>
                <a:gd name="T6" fmla="*/ 32 w 49"/>
                <a:gd name="T7" fmla="*/ 1 h 49"/>
                <a:gd name="T8" fmla="*/ 24 w 49"/>
                <a:gd name="T9" fmla="*/ 3 h 49"/>
                <a:gd name="T10" fmla="*/ 16 w 49"/>
                <a:gd name="T11" fmla="*/ 1 h 49"/>
                <a:gd name="T12" fmla="*/ 12 w 49"/>
                <a:gd name="T13" fmla="*/ 7 h 49"/>
                <a:gd name="T14" fmla="*/ 4 w 49"/>
                <a:gd name="T15" fmla="*/ 10 h 49"/>
                <a:gd name="T16" fmla="*/ 4 w 49"/>
                <a:gd name="T17" fmla="*/ 18 h 49"/>
                <a:gd name="T18" fmla="*/ 0 w 49"/>
                <a:gd name="T19" fmla="*/ 24 h 49"/>
                <a:gd name="T20" fmla="*/ 4 w 49"/>
                <a:gd name="T21" fmla="*/ 31 h 49"/>
                <a:gd name="T22" fmla="*/ 4 w 49"/>
                <a:gd name="T23" fmla="*/ 39 h 49"/>
                <a:gd name="T24" fmla="*/ 12 w 49"/>
                <a:gd name="T25" fmla="*/ 41 h 49"/>
                <a:gd name="T26" fmla="*/ 16 w 49"/>
                <a:gd name="T27" fmla="*/ 48 h 49"/>
                <a:gd name="T28" fmla="*/ 24 w 49"/>
                <a:gd name="T29" fmla="*/ 45 h 49"/>
                <a:gd name="T30" fmla="*/ 32 w 49"/>
                <a:gd name="T31" fmla="*/ 48 h 49"/>
                <a:gd name="T32" fmla="*/ 36 w 49"/>
                <a:gd name="T33" fmla="*/ 41 h 49"/>
                <a:gd name="T34" fmla="*/ 44 w 49"/>
                <a:gd name="T35" fmla="*/ 39 h 49"/>
                <a:gd name="T36" fmla="*/ 44 w 49"/>
                <a:gd name="T37" fmla="*/ 31 h 49"/>
                <a:gd name="T38" fmla="*/ 49 w 49"/>
                <a:gd name="T39" fmla="*/ 24 h 49"/>
                <a:gd name="T40" fmla="*/ 44 w 49"/>
                <a:gd name="T41" fmla="*/ 18 h 49"/>
                <a:gd name="T42" fmla="*/ 24 w 49"/>
                <a:gd name="T43" fmla="*/ 37 h 49"/>
                <a:gd name="T44" fmla="*/ 11 w 49"/>
                <a:gd name="T45" fmla="*/ 24 h 49"/>
                <a:gd name="T46" fmla="*/ 24 w 49"/>
                <a:gd name="T47" fmla="*/ 12 h 49"/>
                <a:gd name="T48" fmla="*/ 37 w 49"/>
                <a:gd name="T49" fmla="*/ 24 h 49"/>
                <a:gd name="T50" fmla="*/ 24 w 49"/>
                <a:gd name="T51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9" h="49">
                  <a:moveTo>
                    <a:pt x="44" y="18"/>
                  </a:moveTo>
                  <a:cubicBezTo>
                    <a:pt x="43" y="16"/>
                    <a:pt x="45" y="12"/>
                    <a:pt x="44" y="10"/>
                  </a:cubicBezTo>
                  <a:cubicBezTo>
                    <a:pt x="42" y="8"/>
                    <a:pt x="38" y="9"/>
                    <a:pt x="36" y="7"/>
                  </a:cubicBezTo>
                  <a:cubicBezTo>
                    <a:pt x="34" y="6"/>
                    <a:pt x="34" y="2"/>
                    <a:pt x="32" y="1"/>
                  </a:cubicBezTo>
                  <a:cubicBezTo>
                    <a:pt x="29" y="0"/>
                    <a:pt x="27" y="3"/>
                    <a:pt x="24" y="3"/>
                  </a:cubicBezTo>
                  <a:cubicBezTo>
                    <a:pt x="22" y="3"/>
                    <a:pt x="19" y="0"/>
                    <a:pt x="16" y="1"/>
                  </a:cubicBezTo>
                  <a:cubicBezTo>
                    <a:pt x="14" y="2"/>
                    <a:pt x="14" y="6"/>
                    <a:pt x="12" y="7"/>
                  </a:cubicBezTo>
                  <a:cubicBezTo>
                    <a:pt x="10" y="9"/>
                    <a:pt x="6" y="8"/>
                    <a:pt x="4" y="10"/>
                  </a:cubicBezTo>
                  <a:cubicBezTo>
                    <a:pt x="3" y="12"/>
                    <a:pt x="5" y="16"/>
                    <a:pt x="4" y="18"/>
                  </a:cubicBezTo>
                  <a:cubicBezTo>
                    <a:pt x="3" y="20"/>
                    <a:pt x="0" y="22"/>
                    <a:pt x="0" y="24"/>
                  </a:cubicBezTo>
                  <a:cubicBezTo>
                    <a:pt x="0" y="27"/>
                    <a:pt x="3" y="29"/>
                    <a:pt x="4" y="31"/>
                  </a:cubicBezTo>
                  <a:cubicBezTo>
                    <a:pt x="5" y="33"/>
                    <a:pt x="3" y="37"/>
                    <a:pt x="4" y="39"/>
                  </a:cubicBezTo>
                  <a:cubicBezTo>
                    <a:pt x="6" y="41"/>
                    <a:pt x="10" y="40"/>
                    <a:pt x="12" y="41"/>
                  </a:cubicBezTo>
                  <a:cubicBezTo>
                    <a:pt x="14" y="43"/>
                    <a:pt x="14" y="47"/>
                    <a:pt x="16" y="48"/>
                  </a:cubicBezTo>
                  <a:cubicBezTo>
                    <a:pt x="19" y="49"/>
                    <a:pt x="22" y="45"/>
                    <a:pt x="24" y="45"/>
                  </a:cubicBezTo>
                  <a:cubicBezTo>
                    <a:pt x="27" y="45"/>
                    <a:pt x="29" y="49"/>
                    <a:pt x="32" y="48"/>
                  </a:cubicBezTo>
                  <a:cubicBezTo>
                    <a:pt x="34" y="47"/>
                    <a:pt x="34" y="43"/>
                    <a:pt x="36" y="41"/>
                  </a:cubicBezTo>
                  <a:cubicBezTo>
                    <a:pt x="38" y="40"/>
                    <a:pt x="42" y="41"/>
                    <a:pt x="44" y="39"/>
                  </a:cubicBezTo>
                  <a:cubicBezTo>
                    <a:pt x="45" y="37"/>
                    <a:pt x="43" y="33"/>
                    <a:pt x="44" y="31"/>
                  </a:cubicBezTo>
                  <a:cubicBezTo>
                    <a:pt x="45" y="29"/>
                    <a:pt x="49" y="27"/>
                    <a:pt x="49" y="24"/>
                  </a:cubicBezTo>
                  <a:cubicBezTo>
                    <a:pt x="49" y="22"/>
                    <a:pt x="45" y="20"/>
                    <a:pt x="44" y="18"/>
                  </a:cubicBezTo>
                  <a:close/>
                  <a:moveTo>
                    <a:pt x="24" y="37"/>
                  </a:moveTo>
                  <a:cubicBezTo>
                    <a:pt x="17" y="37"/>
                    <a:pt x="11" y="32"/>
                    <a:pt x="11" y="24"/>
                  </a:cubicBezTo>
                  <a:cubicBezTo>
                    <a:pt x="11" y="17"/>
                    <a:pt x="17" y="12"/>
                    <a:pt x="24" y="12"/>
                  </a:cubicBezTo>
                  <a:cubicBezTo>
                    <a:pt x="31" y="12"/>
                    <a:pt x="37" y="17"/>
                    <a:pt x="37" y="24"/>
                  </a:cubicBezTo>
                  <a:cubicBezTo>
                    <a:pt x="37" y="32"/>
                    <a:pt x="31" y="37"/>
                    <a:pt x="24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09" name="Freeform 20"/>
          <p:cNvSpPr>
            <a:spLocks/>
          </p:cNvSpPr>
          <p:nvPr userDrawn="1"/>
        </p:nvSpPr>
        <p:spPr bwMode="auto">
          <a:xfrm>
            <a:off x="6623822" y="5566133"/>
            <a:ext cx="298289" cy="337469"/>
          </a:xfrm>
          <a:custGeom>
            <a:avLst/>
            <a:gdLst>
              <a:gd name="T0" fmla="*/ 182 w 193"/>
              <a:gd name="T1" fmla="*/ 147 h 219"/>
              <a:gd name="T2" fmla="*/ 175 w 193"/>
              <a:gd name="T3" fmla="*/ 150 h 219"/>
              <a:gd name="T4" fmla="*/ 146 w 193"/>
              <a:gd name="T5" fmla="*/ 110 h 219"/>
              <a:gd name="T6" fmla="*/ 175 w 193"/>
              <a:gd name="T7" fmla="*/ 70 h 219"/>
              <a:gd name="T8" fmla="*/ 182 w 193"/>
              <a:gd name="T9" fmla="*/ 72 h 219"/>
              <a:gd name="T10" fmla="*/ 193 w 193"/>
              <a:gd name="T11" fmla="*/ 60 h 219"/>
              <a:gd name="T12" fmla="*/ 182 w 193"/>
              <a:gd name="T13" fmla="*/ 49 h 219"/>
              <a:gd name="T14" fmla="*/ 170 w 193"/>
              <a:gd name="T15" fmla="*/ 60 h 219"/>
              <a:gd name="T16" fmla="*/ 170 w 193"/>
              <a:gd name="T17" fmla="*/ 62 h 219"/>
              <a:gd name="T18" fmla="*/ 121 w 193"/>
              <a:gd name="T19" fmla="*/ 67 h 219"/>
              <a:gd name="T20" fmla="*/ 101 w 193"/>
              <a:gd name="T21" fmla="*/ 22 h 219"/>
              <a:gd name="T22" fmla="*/ 108 w 193"/>
              <a:gd name="T23" fmla="*/ 12 h 219"/>
              <a:gd name="T24" fmla="*/ 97 w 193"/>
              <a:gd name="T25" fmla="*/ 0 h 219"/>
              <a:gd name="T26" fmla="*/ 85 w 193"/>
              <a:gd name="T27" fmla="*/ 12 h 219"/>
              <a:gd name="T28" fmla="*/ 92 w 193"/>
              <a:gd name="T29" fmla="*/ 22 h 219"/>
              <a:gd name="T30" fmla="*/ 72 w 193"/>
              <a:gd name="T31" fmla="*/ 67 h 219"/>
              <a:gd name="T32" fmla="*/ 23 w 193"/>
              <a:gd name="T33" fmla="*/ 62 h 219"/>
              <a:gd name="T34" fmla="*/ 23 w 193"/>
              <a:gd name="T35" fmla="*/ 60 h 219"/>
              <a:gd name="T36" fmla="*/ 12 w 193"/>
              <a:gd name="T37" fmla="*/ 49 h 219"/>
              <a:gd name="T38" fmla="*/ 0 w 193"/>
              <a:gd name="T39" fmla="*/ 60 h 219"/>
              <a:gd name="T40" fmla="*/ 12 w 193"/>
              <a:gd name="T41" fmla="*/ 72 h 219"/>
              <a:gd name="T42" fmla="*/ 18 w 193"/>
              <a:gd name="T43" fmla="*/ 70 h 219"/>
              <a:gd name="T44" fmla="*/ 48 w 193"/>
              <a:gd name="T45" fmla="*/ 110 h 219"/>
              <a:gd name="T46" fmla="*/ 19 w 193"/>
              <a:gd name="T47" fmla="*/ 150 h 219"/>
              <a:gd name="T48" fmla="*/ 12 w 193"/>
              <a:gd name="T49" fmla="*/ 147 h 219"/>
              <a:gd name="T50" fmla="*/ 0 w 193"/>
              <a:gd name="T51" fmla="*/ 159 h 219"/>
              <a:gd name="T52" fmla="*/ 12 w 193"/>
              <a:gd name="T53" fmla="*/ 170 h 219"/>
              <a:gd name="T54" fmla="*/ 23 w 193"/>
              <a:gd name="T55" fmla="*/ 159 h 219"/>
              <a:gd name="T56" fmla="*/ 23 w 193"/>
              <a:gd name="T57" fmla="*/ 158 h 219"/>
              <a:gd name="T58" fmla="*/ 72 w 193"/>
              <a:gd name="T59" fmla="*/ 152 h 219"/>
              <a:gd name="T60" fmla="*/ 92 w 193"/>
              <a:gd name="T61" fmla="*/ 197 h 219"/>
              <a:gd name="T62" fmla="*/ 85 w 193"/>
              <a:gd name="T63" fmla="*/ 208 h 219"/>
              <a:gd name="T64" fmla="*/ 97 w 193"/>
              <a:gd name="T65" fmla="*/ 219 h 219"/>
              <a:gd name="T66" fmla="*/ 108 w 193"/>
              <a:gd name="T67" fmla="*/ 208 h 219"/>
              <a:gd name="T68" fmla="*/ 101 w 193"/>
              <a:gd name="T69" fmla="*/ 197 h 219"/>
              <a:gd name="T70" fmla="*/ 121 w 193"/>
              <a:gd name="T71" fmla="*/ 152 h 219"/>
              <a:gd name="T72" fmla="*/ 170 w 193"/>
              <a:gd name="T73" fmla="*/ 158 h 219"/>
              <a:gd name="T74" fmla="*/ 170 w 193"/>
              <a:gd name="T75" fmla="*/ 159 h 219"/>
              <a:gd name="T76" fmla="*/ 182 w 193"/>
              <a:gd name="T77" fmla="*/ 170 h 219"/>
              <a:gd name="T78" fmla="*/ 193 w 193"/>
              <a:gd name="T79" fmla="*/ 159 h 219"/>
              <a:gd name="T80" fmla="*/ 182 w 193"/>
              <a:gd name="T81" fmla="*/ 147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3" h="219">
                <a:moveTo>
                  <a:pt x="182" y="147"/>
                </a:moveTo>
                <a:cubicBezTo>
                  <a:pt x="179" y="147"/>
                  <a:pt x="177" y="148"/>
                  <a:pt x="175" y="150"/>
                </a:cubicBezTo>
                <a:cubicBezTo>
                  <a:pt x="146" y="110"/>
                  <a:pt x="146" y="110"/>
                  <a:pt x="146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77" y="71"/>
                  <a:pt x="179" y="72"/>
                  <a:pt x="182" y="72"/>
                </a:cubicBezTo>
                <a:cubicBezTo>
                  <a:pt x="188" y="72"/>
                  <a:pt x="193" y="67"/>
                  <a:pt x="193" y="60"/>
                </a:cubicBezTo>
                <a:cubicBezTo>
                  <a:pt x="193" y="54"/>
                  <a:pt x="188" y="49"/>
                  <a:pt x="182" y="49"/>
                </a:cubicBezTo>
                <a:cubicBezTo>
                  <a:pt x="175" y="49"/>
                  <a:pt x="170" y="54"/>
                  <a:pt x="170" y="60"/>
                </a:cubicBezTo>
                <a:cubicBezTo>
                  <a:pt x="170" y="61"/>
                  <a:pt x="170" y="61"/>
                  <a:pt x="170" y="62"/>
                </a:cubicBezTo>
                <a:cubicBezTo>
                  <a:pt x="121" y="67"/>
                  <a:pt x="121" y="67"/>
                  <a:pt x="121" y="67"/>
                </a:cubicBezTo>
                <a:cubicBezTo>
                  <a:pt x="101" y="22"/>
                  <a:pt x="101" y="22"/>
                  <a:pt x="101" y="22"/>
                </a:cubicBezTo>
                <a:cubicBezTo>
                  <a:pt x="105" y="20"/>
                  <a:pt x="108" y="16"/>
                  <a:pt x="108" y="12"/>
                </a:cubicBezTo>
                <a:cubicBezTo>
                  <a:pt x="108" y="5"/>
                  <a:pt x="103" y="0"/>
                  <a:pt x="97" y="0"/>
                </a:cubicBezTo>
                <a:cubicBezTo>
                  <a:pt x="90" y="0"/>
                  <a:pt x="85" y="5"/>
                  <a:pt x="85" y="12"/>
                </a:cubicBezTo>
                <a:cubicBezTo>
                  <a:pt x="85" y="16"/>
                  <a:pt x="88" y="20"/>
                  <a:pt x="92" y="22"/>
                </a:cubicBezTo>
                <a:cubicBezTo>
                  <a:pt x="72" y="67"/>
                  <a:pt x="72" y="67"/>
                  <a:pt x="72" y="67"/>
                </a:cubicBezTo>
                <a:cubicBezTo>
                  <a:pt x="23" y="62"/>
                  <a:pt x="23" y="62"/>
                  <a:pt x="23" y="62"/>
                </a:cubicBezTo>
                <a:cubicBezTo>
                  <a:pt x="23" y="61"/>
                  <a:pt x="23" y="61"/>
                  <a:pt x="23" y="60"/>
                </a:cubicBezTo>
                <a:cubicBezTo>
                  <a:pt x="23" y="54"/>
                  <a:pt x="18" y="49"/>
                  <a:pt x="12" y="49"/>
                </a:cubicBezTo>
                <a:cubicBezTo>
                  <a:pt x="5" y="49"/>
                  <a:pt x="0" y="54"/>
                  <a:pt x="0" y="60"/>
                </a:cubicBezTo>
                <a:cubicBezTo>
                  <a:pt x="0" y="67"/>
                  <a:pt x="5" y="72"/>
                  <a:pt x="12" y="72"/>
                </a:cubicBezTo>
                <a:cubicBezTo>
                  <a:pt x="14" y="72"/>
                  <a:pt x="16" y="71"/>
                  <a:pt x="18" y="70"/>
                </a:cubicBezTo>
                <a:cubicBezTo>
                  <a:pt x="48" y="110"/>
                  <a:pt x="48" y="110"/>
                  <a:pt x="48" y="110"/>
                </a:cubicBezTo>
                <a:cubicBezTo>
                  <a:pt x="19" y="150"/>
                  <a:pt x="19" y="150"/>
                  <a:pt x="19" y="150"/>
                </a:cubicBezTo>
                <a:cubicBezTo>
                  <a:pt x="17" y="148"/>
                  <a:pt x="14" y="147"/>
                  <a:pt x="12" y="147"/>
                </a:cubicBezTo>
                <a:cubicBezTo>
                  <a:pt x="5" y="147"/>
                  <a:pt x="0" y="152"/>
                  <a:pt x="0" y="159"/>
                </a:cubicBezTo>
                <a:cubicBezTo>
                  <a:pt x="0" y="165"/>
                  <a:pt x="5" y="170"/>
                  <a:pt x="12" y="170"/>
                </a:cubicBezTo>
                <a:cubicBezTo>
                  <a:pt x="18" y="170"/>
                  <a:pt x="23" y="165"/>
                  <a:pt x="23" y="159"/>
                </a:cubicBezTo>
                <a:cubicBezTo>
                  <a:pt x="23" y="158"/>
                  <a:pt x="23" y="158"/>
                  <a:pt x="23" y="158"/>
                </a:cubicBezTo>
                <a:cubicBezTo>
                  <a:pt x="72" y="152"/>
                  <a:pt x="72" y="152"/>
                  <a:pt x="72" y="152"/>
                </a:cubicBezTo>
                <a:cubicBezTo>
                  <a:pt x="92" y="197"/>
                  <a:pt x="92" y="197"/>
                  <a:pt x="92" y="197"/>
                </a:cubicBezTo>
                <a:cubicBezTo>
                  <a:pt x="88" y="199"/>
                  <a:pt x="85" y="203"/>
                  <a:pt x="85" y="208"/>
                </a:cubicBezTo>
                <a:cubicBezTo>
                  <a:pt x="85" y="214"/>
                  <a:pt x="90" y="219"/>
                  <a:pt x="97" y="219"/>
                </a:cubicBezTo>
                <a:cubicBezTo>
                  <a:pt x="103" y="219"/>
                  <a:pt x="108" y="214"/>
                  <a:pt x="108" y="208"/>
                </a:cubicBezTo>
                <a:cubicBezTo>
                  <a:pt x="108" y="203"/>
                  <a:pt x="105" y="199"/>
                  <a:pt x="101" y="197"/>
                </a:cubicBezTo>
                <a:cubicBezTo>
                  <a:pt x="121" y="152"/>
                  <a:pt x="121" y="152"/>
                  <a:pt x="121" y="152"/>
                </a:cubicBezTo>
                <a:cubicBezTo>
                  <a:pt x="170" y="158"/>
                  <a:pt x="170" y="158"/>
                  <a:pt x="170" y="158"/>
                </a:cubicBezTo>
                <a:cubicBezTo>
                  <a:pt x="170" y="158"/>
                  <a:pt x="170" y="158"/>
                  <a:pt x="170" y="159"/>
                </a:cubicBezTo>
                <a:cubicBezTo>
                  <a:pt x="170" y="165"/>
                  <a:pt x="175" y="170"/>
                  <a:pt x="182" y="170"/>
                </a:cubicBezTo>
                <a:cubicBezTo>
                  <a:pt x="188" y="170"/>
                  <a:pt x="193" y="165"/>
                  <a:pt x="193" y="159"/>
                </a:cubicBezTo>
                <a:cubicBezTo>
                  <a:pt x="193" y="152"/>
                  <a:pt x="188" y="147"/>
                  <a:pt x="182" y="14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10" name="Group 109"/>
          <p:cNvGrpSpPr/>
          <p:nvPr userDrawn="1"/>
        </p:nvGrpSpPr>
        <p:grpSpPr>
          <a:xfrm>
            <a:off x="8041644" y="334681"/>
            <a:ext cx="332656" cy="314724"/>
            <a:chOff x="8493125" y="2289175"/>
            <a:chExt cx="854075" cy="808038"/>
          </a:xfrm>
          <a:solidFill>
            <a:schemeClr val="bg2"/>
          </a:solidFill>
        </p:grpSpPr>
        <p:sp>
          <p:nvSpPr>
            <p:cNvPr id="111" name="Freeform 24"/>
            <p:cNvSpPr>
              <a:spLocks noEditPoints="1"/>
            </p:cNvSpPr>
            <p:nvPr/>
          </p:nvSpPr>
          <p:spPr bwMode="auto">
            <a:xfrm>
              <a:off x="8493125" y="2762250"/>
              <a:ext cx="854075" cy="334963"/>
            </a:xfrm>
            <a:custGeom>
              <a:avLst/>
              <a:gdLst>
                <a:gd name="T0" fmla="*/ 517 w 538"/>
                <a:gd name="T1" fmla="*/ 57 h 211"/>
                <a:gd name="T2" fmla="*/ 335 w 538"/>
                <a:gd name="T3" fmla="*/ 0 h 211"/>
                <a:gd name="T4" fmla="*/ 299 w 538"/>
                <a:gd name="T5" fmla="*/ 161 h 211"/>
                <a:gd name="T6" fmla="*/ 278 w 538"/>
                <a:gd name="T7" fmla="*/ 33 h 211"/>
                <a:gd name="T8" fmla="*/ 287 w 538"/>
                <a:gd name="T9" fmla="*/ 24 h 211"/>
                <a:gd name="T10" fmla="*/ 304 w 538"/>
                <a:gd name="T11" fmla="*/ 5 h 211"/>
                <a:gd name="T12" fmla="*/ 235 w 538"/>
                <a:gd name="T13" fmla="*/ 5 h 211"/>
                <a:gd name="T14" fmla="*/ 251 w 538"/>
                <a:gd name="T15" fmla="*/ 24 h 211"/>
                <a:gd name="T16" fmla="*/ 261 w 538"/>
                <a:gd name="T17" fmla="*/ 33 h 211"/>
                <a:gd name="T18" fmla="*/ 239 w 538"/>
                <a:gd name="T19" fmla="*/ 161 h 211"/>
                <a:gd name="T20" fmla="*/ 204 w 538"/>
                <a:gd name="T21" fmla="*/ 0 h 211"/>
                <a:gd name="T22" fmla="*/ 20 w 538"/>
                <a:gd name="T23" fmla="*/ 57 h 211"/>
                <a:gd name="T24" fmla="*/ 0 w 538"/>
                <a:gd name="T25" fmla="*/ 211 h 211"/>
                <a:gd name="T26" fmla="*/ 538 w 538"/>
                <a:gd name="T27" fmla="*/ 211 h 211"/>
                <a:gd name="T28" fmla="*/ 517 w 538"/>
                <a:gd name="T29" fmla="*/ 57 h 211"/>
                <a:gd name="T30" fmla="*/ 459 w 538"/>
                <a:gd name="T31" fmla="*/ 156 h 211"/>
                <a:gd name="T32" fmla="*/ 366 w 538"/>
                <a:gd name="T33" fmla="*/ 156 h 211"/>
                <a:gd name="T34" fmla="*/ 366 w 538"/>
                <a:gd name="T35" fmla="*/ 129 h 211"/>
                <a:gd name="T36" fmla="*/ 412 w 538"/>
                <a:gd name="T37" fmla="*/ 122 h 211"/>
                <a:gd name="T38" fmla="*/ 459 w 538"/>
                <a:gd name="T39" fmla="*/ 129 h 211"/>
                <a:gd name="T40" fmla="*/ 459 w 538"/>
                <a:gd name="T41" fmla="*/ 156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8" h="211">
                  <a:moveTo>
                    <a:pt x="517" y="57"/>
                  </a:moveTo>
                  <a:lnTo>
                    <a:pt x="335" y="0"/>
                  </a:lnTo>
                  <a:lnTo>
                    <a:pt x="299" y="161"/>
                  </a:lnTo>
                  <a:lnTo>
                    <a:pt x="278" y="33"/>
                  </a:lnTo>
                  <a:lnTo>
                    <a:pt x="287" y="24"/>
                  </a:lnTo>
                  <a:lnTo>
                    <a:pt x="304" y="5"/>
                  </a:lnTo>
                  <a:lnTo>
                    <a:pt x="235" y="5"/>
                  </a:lnTo>
                  <a:lnTo>
                    <a:pt x="251" y="24"/>
                  </a:lnTo>
                  <a:lnTo>
                    <a:pt x="261" y="33"/>
                  </a:lnTo>
                  <a:lnTo>
                    <a:pt x="239" y="161"/>
                  </a:lnTo>
                  <a:lnTo>
                    <a:pt x="204" y="0"/>
                  </a:lnTo>
                  <a:lnTo>
                    <a:pt x="20" y="57"/>
                  </a:lnTo>
                  <a:lnTo>
                    <a:pt x="0" y="211"/>
                  </a:lnTo>
                  <a:lnTo>
                    <a:pt x="538" y="211"/>
                  </a:lnTo>
                  <a:lnTo>
                    <a:pt x="517" y="57"/>
                  </a:lnTo>
                  <a:close/>
                  <a:moveTo>
                    <a:pt x="459" y="156"/>
                  </a:moveTo>
                  <a:lnTo>
                    <a:pt x="366" y="156"/>
                  </a:lnTo>
                  <a:lnTo>
                    <a:pt x="366" y="129"/>
                  </a:lnTo>
                  <a:lnTo>
                    <a:pt x="412" y="122"/>
                  </a:lnTo>
                  <a:lnTo>
                    <a:pt x="459" y="129"/>
                  </a:lnTo>
                  <a:lnTo>
                    <a:pt x="45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Oval 25"/>
            <p:cNvSpPr>
              <a:spLocks noChangeArrowheads="1"/>
            </p:cNvSpPr>
            <p:nvPr/>
          </p:nvSpPr>
          <p:spPr bwMode="auto">
            <a:xfrm>
              <a:off x="8729663" y="2289175"/>
              <a:ext cx="382588" cy="4270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13" name="Group 112"/>
          <p:cNvGrpSpPr/>
          <p:nvPr userDrawn="1"/>
        </p:nvGrpSpPr>
        <p:grpSpPr>
          <a:xfrm>
            <a:off x="8572335" y="425846"/>
            <a:ext cx="502336" cy="460473"/>
            <a:chOff x="7816850" y="1350963"/>
            <a:chExt cx="895350" cy="820737"/>
          </a:xfrm>
          <a:solidFill>
            <a:schemeClr val="bg2"/>
          </a:solidFill>
        </p:grpSpPr>
        <p:sp>
          <p:nvSpPr>
            <p:cNvPr id="114" name="Freeform 29"/>
            <p:cNvSpPr>
              <a:spLocks/>
            </p:cNvSpPr>
            <p:nvPr/>
          </p:nvSpPr>
          <p:spPr bwMode="auto">
            <a:xfrm>
              <a:off x="7850188" y="1792288"/>
              <a:ext cx="828675" cy="379412"/>
            </a:xfrm>
            <a:custGeom>
              <a:avLst/>
              <a:gdLst>
                <a:gd name="T0" fmla="*/ 119 w 218"/>
                <a:gd name="T1" fmla="*/ 26 h 100"/>
                <a:gd name="T2" fmla="*/ 99 w 218"/>
                <a:gd name="T3" fmla="*/ 26 h 100"/>
                <a:gd name="T4" fmla="*/ 73 w 218"/>
                <a:gd name="T5" fmla="*/ 0 h 100"/>
                <a:gd name="T6" fmla="*/ 0 w 218"/>
                <a:gd name="T7" fmla="*/ 0 h 100"/>
                <a:gd name="T8" fmla="*/ 0 w 218"/>
                <a:gd name="T9" fmla="*/ 70 h 100"/>
                <a:gd name="T10" fmla="*/ 29 w 218"/>
                <a:gd name="T11" fmla="*/ 100 h 100"/>
                <a:gd name="T12" fmla="*/ 189 w 218"/>
                <a:gd name="T13" fmla="*/ 100 h 100"/>
                <a:gd name="T14" fmla="*/ 218 w 218"/>
                <a:gd name="T15" fmla="*/ 70 h 100"/>
                <a:gd name="T16" fmla="*/ 218 w 218"/>
                <a:gd name="T17" fmla="*/ 0 h 100"/>
                <a:gd name="T18" fmla="*/ 145 w 218"/>
                <a:gd name="T19" fmla="*/ 0 h 100"/>
                <a:gd name="T20" fmla="*/ 119 w 218"/>
                <a:gd name="T21" fmla="*/ 2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8" h="100">
                  <a:moveTo>
                    <a:pt x="119" y="26"/>
                  </a:moveTo>
                  <a:cubicBezTo>
                    <a:pt x="99" y="26"/>
                    <a:pt x="99" y="26"/>
                    <a:pt x="99" y="26"/>
                  </a:cubicBezTo>
                  <a:cubicBezTo>
                    <a:pt x="85" y="26"/>
                    <a:pt x="73" y="14"/>
                    <a:pt x="7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86"/>
                    <a:pt x="13" y="100"/>
                    <a:pt x="29" y="100"/>
                  </a:cubicBezTo>
                  <a:cubicBezTo>
                    <a:pt x="189" y="100"/>
                    <a:pt x="189" y="100"/>
                    <a:pt x="189" y="100"/>
                  </a:cubicBezTo>
                  <a:cubicBezTo>
                    <a:pt x="205" y="100"/>
                    <a:pt x="218" y="86"/>
                    <a:pt x="218" y="7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45" y="14"/>
                    <a:pt x="133" y="26"/>
                    <a:pt x="119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5" name="Freeform 30"/>
            <p:cNvSpPr>
              <a:spLocks noEditPoints="1"/>
            </p:cNvSpPr>
            <p:nvPr/>
          </p:nvSpPr>
          <p:spPr bwMode="auto">
            <a:xfrm>
              <a:off x="7816850" y="1350963"/>
              <a:ext cx="895350" cy="498475"/>
            </a:xfrm>
            <a:custGeom>
              <a:avLst/>
              <a:gdLst>
                <a:gd name="T0" fmla="*/ 204 w 236"/>
                <a:gd name="T1" fmla="*/ 44 h 131"/>
                <a:gd name="T2" fmla="*/ 163 w 236"/>
                <a:gd name="T3" fmla="*/ 44 h 131"/>
                <a:gd name="T4" fmla="*/ 163 w 236"/>
                <a:gd name="T5" fmla="*/ 30 h 131"/>
                <a:gd name="T6" fmla="*/ 133 w 236"/>
                <a:gd name="T7" fmla="*/ 0 h 131"/>
                <a:gd name="T8" fmla="*/ 103 w 236"/>
                <a:gd name="T9" fmla="*/ 0 h 131"/>
                <a:gd name="T10" fmla="*/ 73 w 236"/>
                <a:gd name="T11" fmla="*/ 30 h 131"/>
                <a:gd name="T12" fmla="*/ 73 w 236"/>
                <a:gd name="T13" fmla="*/ 44 h 131"/>
                <a:gd name="T14" fmla="*/ 32 w 236"/>
                <a:gd name="T15" fmla="*/ 44 h 131"/>
                <a:gd name="T16" fmla="*/ 0 w 236"/>
                <a:gd name="T17" fmla="*/ 75 h 131"/>
                <a:gd name="T18" fmla="*/ 0 w 236"/>
                <a:gd name="T19" fmla="*/ 106 h 131"/>
                <a:gd name="T20" fmla="*/ 92 w 236"/>
                <a:gd name="T21" fmla="*/ 106 h 131"/>
                <a:gd name="T22" fmla="*/ 92 w 236"/>
                <a:gd name="T23" fmla="*/ 115 h 131"/>
                <a:gd name="T24" fmla="*/ 108 w 236"/>
                <a:gd name="T25" fmla="*/ 131 h 131"/>
                <a:gd name="T26" fmla="*/ 128 w 236"/>
                <a:gd name="T27" fmla="*/ 131 h 131"/>
                <a:gd name="T28" fmla="*/ 144 w 236"/>
                <a:gd name="T29" fmla="*/ 115 h 131"/>
                <a:gd name="T30" fmla="*/ 144 w 236"/>
                <a:gd name="T31" fmla="*/ 106 h 131"/>
                <a:gd name="T32" fmla="*/ 236 w 236"/>
                <a:gd name="T33" fmla="*/ 106 h 131"/>
                <a:gd name="T34" fmla="*/ 236 w 236"/>
                <a:gd name="T35" fmla="*/ 75 h 131"/>
                <a:gd name="T36" fmla="*/ 204 w 236"/>
                <a:gd name="T37" fmla="*/ 44 h 131"/>
                <a:gd name="T38" fmla="*/ 92 w 236"/>
                <a:gd name="T39" fmla="*/ 30 h 131"/>
                <a:gd name="T40" fmla="*/ 103 w 236"/>
                <a:gd name="T41" fmla="*/ 19 h 131"/>
                <a:gd name="T42" fmla="*/ 133 w 236"/>
                <a:gd name="T43" fmla="*/ 19 h 131"/>
                <a:gd name="T44" fmla="*/ 144 w 236"/>
                <a:gd name="T45" fmla="*/ 30 h 131"/>
                <a:gd name="T46" fmla="*/ 144 w 236"/>
                <a:gd name="T47" fmla="*/ 44 h 131"/>
                <a:gd name="T48" fmla="*/ 92 w 236"/>
                <a:gd name="T49" fmla="*/ 44 h 131"/>
                <a:gd name="T50" fmla="*/ 92 w 236"/>
                <a:gd name="T51" fmla="*/ 3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6" h="131">
                  <a:moveTo>
                    <a:pt x="204" y="44"/>
                  </a:moveTo>
                  <a:cubicBezTo>
                    <a:pt x="163" y="44"/>
                    <a:pt x="163" y="44"/>
                    <a:pt x="163" y="44"/>
                  </a:cubicBezTo>
                  <a:cubicBezTo>
                    <a:pt x="163" y="30"/>
                    <a:pt x="163" y="30"/>
                    <a:pt x="163" y="30"/>
                  </a:cubicBezTo>
                  <a:cubicBezTo>
                    <a:pt x="163" y="14"/>
                    <a:pt x="150" y="0"/>
                    <a:pt x="133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86" y="0"/>
                    <a:pt x="73" y="14"/>
                    <a:pt x="73" y="30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15" y="44"/>
                    <a:pt x="0" y="58"/>
                    <a:pt x="0" y="75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92" y="106"/>
                    <a:pt x="92" y="106"/>
                    <a:pt x="92" y="106"/>
                  </a:cubicBezTo>
                  <a:cubicBezTo>
                    <a:pt x="92" y="115"/>
                    <a:pt x="92" y="115"/>
                    <a:pt x="92" y="115"/>
                  </a:cubicBezTo>
                  <a:cubicBezTo>
                    <a:pt x="92" y="124"/>
                    <a:pt x="99" y="131"/>
                    <a:pt x="108" y="131"/>
                  </a:cubicBezTo>
                  <a:cubicBezTo>
                    <a:pt x="128" y="131"/>
                    <a:pt x="128" y="131"/>
                    <a:pt x="128" y="131"/>
                  </a:cubicBezTo>
                  <a:cubicBezTo>
                    <a:pt x="137" y="131"/>
                    <a:pt x="144" y="124"/>
                    <a:pt x="144" y="115"/>
                  </a:cubicBezTo>
                  <a:cubicBezTo>
                    <a:pt x="144" y="106"/>
                    <a:pt x="144" y="106"/>
                    <a:pt x="144" y="106"/>
                  </a:cubicBezTo>
                  <a:cubicBezTo>
                    <a:pt x="236" y="106"/>
                    <a:pt x="236" y="106"/>
                    <a:pt x="236" y="106"/>
                  </a:cubicBezTo>
                  <a:cubicBezTo>
                    <a:pt x="236" y="75"/>
                    <a:pt x="236" y="75"/>
                    <a:pt x="236" y="75"/>
                  </a:cubicBezTo>
                  <a:cubicBezTo>
                    <a:pt x="236" y="58"/>
                    <a:pt x="221" y="44"/>
                    <a:pt x="204" y="44"/>
                  </a:cubicBezTo>
                  <a:close/>
                  <a:moveTo>
                    <a:pt x="92" y="30"/>
                  </a:moveTo>
                  <a:cubicBezTo>
                    <a:pt x="92" y="24"/>
                    <a:pt x="97" y="19"/>
                    <a:pt x="103" y="19"/>
                  </a:cubicBezTo>
                  <a:cubicBezTo>
                    <a:pt x="133" y="19"/>
                    <a:pt x="133" y="19"/>
                    <a:pt x="133" y="19"/>
                  </a:cubicBezTo>
                  <a:cubicBezTo>
                    <a:pt x="139" y="19"/>
                    <a:pt x="144" y="24"/>
                    <a:pt x="144" y="30"/>
                  </a:cubicBezTo>
                  <a:cubicBezTo>
                    <a:pt x="144" y="44"/>
                    <a:pt x="144" y="44"/>
                    <a:pt x="144" y="44"/>
                  </a:cubicBezTo>
                  <a:cubicBezTo>
                    <a:pt x="92" y="44"/>
                    <a:pt x="92" y="44"/>
                    <a:pt x="92" y="44"/>
                  </a:cubicBezTo>
                  <a:lnTo>
                    <a:pt x="92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16" name="Freeform 60"/>
          <p:cNvSpPr>
            <a:spLocks noEditPoints="1"/>
          </p:cNvSpPr>
          <p:nvPr userDrawn="1"/>
        </p:nvSpPr>
        <p:spPr bwMode="auto">
          <a:xfrm>
            <a:off x="1826922" y="333858"/>
            <a:ext cx="357776" cy="357776"/>
          </a:xfrm>
          <a:custGeom>
            <a:avLst/>
            <a:gdLst>
              <a:gd name="T0" fmla="*/ 126 w 128"/>
              <a:gd name="T1" fmla="*/ 1 h 128"/>
              <a:gd name="T2" fmla="*/ 124 w 128"/>
              <a:gd name="T3" fmla="*/ 0 h 128"/>
              <a:gd name="T4" fmla="*/ 122 w 128"/>
              <a:gd name="T5" fmla="*/ 1 h 128"/>
              <a:gd name="T6" fmla="*/ 2 w 128"/>
              <a:gd name="T7" fmla="*/ 81 h 128"/>
              <a:gd name="T8" fmla="*/ 0 w 128"/>
              <a:gd name="T9" fmla="*/ 84 h 128"/>
              <a:gd name="T10" fmla="*/ 3 w 128"/>
              <a:gd name="T11" fmla="*/ 88 h 128"/>
              <a:gd name="T12" fmla="*/ 34 w 128"/>
              <a:gd name="T13" fmla="*/ 100 h 128"/>
              <a:gd name="T14" fmla="*/ 49 w 128"/>
              <a:gd name="T15" fmla="*/ 126 h 128"/>
              <a:gd name="T16" fmla="*/ 52 w 128"/>
              <a:gd name="T17" fmla="*/ 128 h 128"/>
              <a:gd name="T18" fmla="*/ 52 w 128"/>
              <a:gd name="T19" fmla="*/ 128 h 128"/>
              <a:gd name="T20" fmla="*/ 55 w 128"/>
              <a:gd name="T21" fmla="*/ 126 h 128"/>
              <a:gd name="T22" fmla="*/ 64 w 128"/>
              <a:gd name="T23" fmla="*/ 112 h 128"/>
              <a:gd name="T24" fmla="*/ 103 w 128"/>
              <a:gd name="T25" fmla="*/ 128 h 128"/>
              <a:gd name="T26" fmla="*/ 104 w 128"/>
              <a:gd name="T27" fmla="*/ 128 h 128"/>
              <a:gd name="T28" fmla="*/ 106 w 128"/>
              <a:gd name="T29" fmla="*/ 127 h 128"/>
              <a:gd name="T30" fmla="*/ 108 w 128"/>
              <a:gd name="T31" fmla="*/ 125 h 128"/>
              <a:gd name="T32" fmla="*/ 128 w 128"/>
              <a:gd name="T33" fmla="*/ 5 h 128"/>
              <a:gd name="T34" fmla="*/ 126 w 128"/>
              <a:gd name="T35" fmla="*/ 1 h 128"/>
              <a:gd name="T36" fmla="*/ 13 w 128"/>
              <a:gd name="T37" fmla="*/ 83 h 128"/>
              <a:gd name="T38" fmla="*/ 105 w 128"/>
              <a:gd name="T39" fmla="*/ 21 h 128"/>
              <a:gd name="T40" fmla="*/ 38 w 128"/>
              <a:gd name="T41" fmla="*/ 93 h 128"/>
              <a:gd name="T42" fmla="*/ 37 w 128"/>
              <a:gd name="T43" fmla="*/ 93 h 128"/>
              <a:gd name="T44" fmla="*/ 13 w 128"/>
              <a:gd name="T45" fmla="*/ 83 h 128"/>
              <a:gd name="T46" fmla="*/ 41 w 128"/>
              <a:gd name="T47" fmla="*/ 96 h 128"/>
              <a:gd name="T48" fmla="*/ 41 w 128"/>
              <a:gd name="T49" fmla="*/ 96 h 128"/>
              <a:gd name="T50" fmla="*/ 117 w 128"/>
              <a:gd name="T51" fmla="*/ 15 h 128"/>
              <a:gd name="T52" fmla="*/ 52 w 128"/>
              <a:gd name="T53" fmla="*/ 116 h 128"/>
              <a:gd name="T54" fmla="*/ 41 w 128"/>
              <a:gd name="T55" fmla="*/ 96 h 128"/>
              <a:gd name="T56" fmla="*/ 101 w 128"/>
              <a:gd name="T57" fmla="*/ 118 h 128"/>
              <a:gd name="T58" fmla="*/ 67 w 128"/>
              <a:gd name="T59" fmla="*/ 105 h 128"/>
              <a:gd name="T60" fmla="*/ 64 w 128"/>
              <a:gd name="T61" fmla="*/ 104 h 128"/>
              <a:gd name="T62" fmla="*/ 117 w 128"/>
              <a:gd name="T63" fmla="*/ 23 h 128"/>
              <a:gd name="T64" fmla="*/ 101 w 128"/>
              <a:gd name="T65" fmla="*/ 11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8" h="128">
                <a:moveTo>
                  <a:pt x="126" y="1"/>
                </a:moveTo>
                <a:cubicBezTo>
                  <a:pt x="126" y="0"/>
                  <a:pt x="125" y="0"/>
                  <a:pt x="124" y="0"/>
                </a:cubicBezTo>
                <a:cubicBezTo>
                  <a:pt x="123" y="0"/>
                  <a:pt x="122" y="0"/>
                  <a:pt x="122" y="1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0" y="83"/>
                  <a:pt x="0" y="84"/>
                </a:cubicBezTo>
                <a:cubicBezTo>
                  <a:pt x="0" y="86"/>
                  <a:pt x="1" y="87"/>
                  <a:pt x="3" y="88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9" y="127"/>
                  <a:pt x="51" y="128"/>
                  <a:pt x="52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3" y="128"/>
                  <a:pt x="55" y="127"/>
                  <a:pt x="55" y="126"/>
                </a:cubicBezTo>
                <a:cubicBezTo>
                  <a:pt x="64" y="112"/>
                  <a:pt x="64" y="112"/>
                  <a:pt x="64" y="112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4" y="128"/>
                </a:cubicBezTo>
                <a:cubicBezTo>
                  <a:pt x="105" y="128"/>
                  <a:pt x="105" y="128"/>
                  <a:pt x="106" y="127"/>
                </a:cubicBezTo>
                <a:cubicBezTo>
                  <a:pt x="107" y="127"/>
                  <a:pt x="108" y="126"/>
                  <a:pt x="108" y="125"/>
                </a:cubicBezTo>
                <a:cubicBezTo>
                  <a:pt x="128" y="5"/>
                  <a:pt x="128" y="5"/>
                  <a:pt x="128" y="5"/>
                </a:cubicBezTo>
                <a:cubicBezTo>
                  <a:pt x="128" y="3"/>
                  <a:pt x="128" y="2"/>
                  <a:pt x="126" y="1"/>
                </a:cubicBezTo>
                <a:close/>
                <a:moveTo>
                  <a:pt x="13" y="83"/>
                </a:moveTo>
                <a:cubicBezTo>
                  <a:pt x="105" y="21"/>
                  <a:pt x="105" y="21"/>
                  <a:pt x="105" y="21"/>
                </a:cubicBezTo>
                <a:cubicBezTo>
                  <a:pt x="38" y="93"/>
                  <a:pt x="38" y="93"/>
                  <a:pt x="38" y="93"/>
                </a:cubicBezTo>
                <a:cubicBezTo>
                  <a:pt x="37" y="93"/>
                  <a:pt x="37" y="93"/>
                  <a:pt x="37" y="93"/>
                </a:cubicBezTo>
                <a:lnTo>
                  <a:pt x="13" y="83"/>
                </a:lnTo>
                <a:close/>
                <a:moveTo>
                  <a:pt x="41" y="96"/>
                </a:moveTo>
                <a:cubicBezTo>
                  <a:pt x="41" y="96"/>
                  <a:pt x="41" y="96"/>
                  <a:pt x="41" y="96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52" y="116"/>
                  <a:pt x="52" y="116"/>
                  <a:pt x="52" y="116"/>
                </a:cubicBezTo>
                <a:lnTo>
                  <a:pt x="41" y="96"/>
                </a:lnTo>
                <a:close/>
                <a:moveTo>
                  <a:pt x="101" y="118"/>
                </a:moveTo>
                <a:cubicBezTo>
                  <a:pt x="67" y="105"/>
                  <a:pt x="67" y="105"/>
                  <a:pt x="67" y="105"/>
                </a:cubicBezTo>
                <a:cubicBezTo>
                  <a:pt x="66" y="104"/>
                  <a:pt x="65" y="104"/>
                  <a:pt x="64" y="104"/>
                </a:cubicBezTo>
                <a:cubicBezTo>
                  <a:pt x="117" y="23"/>
                  <a:pt x="117" y="23"/>
                  <a:pt x="117" y="23"/>
                </a:cubicBezTo>
                <a:lnTo>
                  <a:pt x="101" y="11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17" name="Group 116"/>
          <p:cNvGrpSpPr/>
          <p:nvPr userDrawn="1"/>
        </p:nvGrpSpPr>
        <p:grpSpPr>
          <a:xfrm>
            <a:off x="6521375" y="114411"/>
            <a:ext cx="297641" cy="297641"/>
            <a:chOff x="837205" y="3542332"/>
            <a:chExt cx="400024" cy="400024"/>
          </a:xfrm>
          <a:solidFill>
            <a:schemeClr val="bg2"/>
          </a:solidFill>
        </p:grpSpPr>
        <p:sp>
          <p:nvSpPr>
            <p:cNvPr id="118" name="Freeform 85"/>
            <p:cNvSpPr>
              <a:spLocks noEditPoints="1"/>
            </p:cNvSpPr>
            <p:nvPr/>
          </p:nvSpPr>
          <p:spPr bwMode="auto">
            <a:xfrm>
              <a:off x="837205" y="3542332"/>
              <a:ext cx="400024" cy="400024"/>
            </a:xfrm>
            <a:custGeom>
              <a:avLst/>
              <a:gdLst>
                <a:gd name="T0" fmla="*/ 116 w 128"/>
                <a:gd name="T1" fmla="*/ 0 h 128"/>
                <a:gd name="T2" fmla="*/ 28 w 128"/>
                <a:gd name="T3" fmla="*/ 0 h 128"/>
                <a:gd name="T4" fmla="*/ 16 w 128"/>
                <a:gd name="T5" fmla="*/ 12 h 128"/>
                <a:gd name="T6" fmla="*/ 16 w 128"/>
                <a:gd name="T7" fmla="*/ 20 h 128"/>
                <a:gd name="T8" fmla="*/ 12 w 128"/>
                <a:gd name="T9" fmla="*/ 20 h 128"/>
                <a:gd name="T10" fmla="*/ 0 w 128"/>
                <a:gd name="T11" fmla="*/ 32 h 128"/>
                <a:gd name="T12" fmla="*/ 0 w 128"/>
                <a:gd name="T13" fmla="*/ 112 h 128"/>
                <a:gd name="T14" fmla="*/ 16 w 128"/>
                <a:gd name="T15" fmla="*/ 128 h 128"/>
                <a:gd name="T16" fmla="*/ 112 w 128"/>
                <a:gd name="T17" fmla="*/ 128 h 128"/>
                <a:gd name="T18" fmla="*/ 128 w 128"/>
                <a:gd name="T19" fmla="*/ 112 h 128"/>
                <a:gd name="T20" fmla="*/ 128 w 128"/>
                <a:gd name="T21" fmla="*/ 12 h 128"/>
                <a:gd name="T22" fmla="*/ 116 w 128"/>
                <a:gd name="T23" fmla="*/ 0 h 128"/>
                <a:gd name="T24" fmla="*/ 120 w 128"/>
                <a:gd name="T25" fmla="*/ 112 h 128"/>
                <a:gd name="T26" fmla="*/ 112 w 128"/>
                <a:gd name="T27" fmla="*/ 120 h 128"/>
                <a:gd name="T28" fmla="*/ 16 w 128"/>
                <a:gd name="T29" fmla="*/ 120 h 128"/>
                <a:gd name="T30" fmla="*/ 8 w 128"/>
                <a:gd name="T31" fmla="*/ 112 h 128"/>
                <a:gd name="T32" fmla="*/ 8 w 128"/>
                <a:gd name="T33" fmla="*/ 32 h 128"/>
                <a:gd name="T34" fmla="*/ 12 w 128"/>
                <a:gd name="T35" fmla="*/ 28 h 128"/>
                <a:gd name="T36" fmla="*/ 16 w 128"/>
                <a:gd name="T37" fmla="*/ 28 h 128"/>
                <a:gd name="T38" fmla="*/ 16 w 128"/>
                <a:gd name="T39" fmla="*/ 108 h 128"/>
                <a:gd name="T40" fmla="*/ 20 w 128"/>
                <a:gd name="T41" fmla="*/ 112 h 128"/>
                <a:gd name="T42" fmla="*/ 24 w 128"/>
                <a:gd name="T43" fmla="*/ 108 h 128"/>
                <a:gd name="T44" fmla="*/ 24 w 128"/>
                <a:gd name="T45" fmla="*/ 12 h 128"/>
                <a:gd name="T46" fmla="*/ 28 w 128"/>
                <a:gd name="T47" fmla="*/ 8 h 128"/>
                <a:gd name="T48" fmla="*/ 116 w 128"/>
                <a:gd name="T49" fmla="*/ 8 h 128"/>
                <a:gd name="T50" fmla="*/ 120 w 128"/>
                <a:gd name="T51" fmla="*/ 12 h 128"/>
                <a:gd name="T52" fmla="*/ 120 w 128"/>
                <a:gd name="T53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8" h="128">
                  <a:moveTo>
                    <a:pt x="116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16" y="5"/>
                    <a:pt x="16" y="1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5" y="20"/>
                    <a:pt x="0" y="25"/>
                    <a:pt x="0" y="3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21" y="128"/>
                    <a:pt x="128" y="121"/>
                    <a:pt x="128" y="11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112"/>
                  </a:moveTo>
                  <a:cubicBezTo>
                    <a:pt x="120" y="116"/>
                    <a:pt x="116" y="120"/>
                    <a:pt x="112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0"/>
                    <a:pt x="10" y="28"/>
                    <a:pt x="12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6" y="110"/>
                    <a:pt x="18" y="112"/>
                    <a:pt x="20" y="112"/>
                  </a:cubicBezTo>
                  <a:cubicBezTo>
                    <a:pt x="22" y="112"/>
                    <a:pt x="24" y="110"/>
                    <a:pt x="24" y="10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0"/>
                    <a:pt x="26" y="8"/>
                    <a:pt x="28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9" name="Freeform 86"/>
            <p:cNvSpPr>
              <a:spLocks/>
            </p:cNvSpPr>
            <p:nvPr/>
          </p:nvSpPr>
          <p:spPr bwMode="auto">
            <a:xfrm>
              <a:off x="1074843" y="3692836"/>
              <a:ext cx="112218" cy="11882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0" name="Freeform 87"/>
            <p:cNvSpPr>
              <a:spLocks/>
            </p:cNvSpPr>
            <p:nvPr/>
          </p:nvSpPr>
          <p:spPr bwMode="auto">
            <a:xfrm>
              <a:off x="1074843" y="3655870"/>
              <a:ext cx="112218" cy="11882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1" name="Freeform 88"/>
            <p:cNvSpPr>
              <a:spLocks/>
            </p:cNvSpPr>
            <p:nvPr/>
          </p:nvSpPr>
          <p:spPr bwMode="auto">
            <a:xfrm>
              <a:off x="1074843" y="3617583"/>
              <a:ext cx="112218" cy="13202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Freeform 89"/>
            <p:cNvSpPr>
              <a:spLocks/>
            </p:cNvSpPr>
            <p:nvPr/>
          </p:nvSpPr>
          <p:spPr bwMode="auto">
            <a:xfrm>
              <a:off x="937541" y="3880306"/>
              <a:ext cx="112218" cy="11882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3" name="Freeform 90"/>
            <p:cNvSpPr>
              <a:spLocks/>
            </p:cNvSpPr>
            <p:nvPr/>
          </p:nvSpPr>
          <p:spPr bwMode="auto">
            <a:xfrm>
              <a:off x="937541" y="3843340"/>
              <a:ext cx="112218" cy="11882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4" name="Freeform 91"/>
            <p:cNvSpPr>
              <a:spLocks/>
            </p:cNvSpPr>
            <p:nvPr/>
          </p:nvSpPr>
          <p:spPr bwMode="auto">
            <a:xfrm>
              <a:off x="937541" y="3805053"/>
              <a:ext cx="112218" cy="13202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5" name="Freeform 92"/>
            <p:cNvSpPr>
              <a:spLocks/>
            </p:cNvSpPr>
            <p:nvPr/>
          </p:nvSpPr>
          <p:spPr bwMode="auto">
            <a:xfrm>
              <a:off x="1074843" y="3880306"/>
              <a:ext cx="112218" cy="11882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6" name="Freeform 93"/>
            <p:cNvSpPr>
              <a:spLocks/>
            </p:cNvSpPr>
            <p:nvPr/>
          </p:nvSpPr>
          <p:spPr bwMode="auto">
            <a:xfrm>
              <a:off x="1074843" y="3843340"/>
              <a:ext cx="112218" cy="11882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7" name="Freeform 94"/>
            <p:cNvSpPr>
              <a:spLocks/>
            </p:cNvSpPr>
            <p:nvPr/>
          </p:nvSpPr>
          <p:spPr bwMode="auto">
            <a:xfrm>
              <a:off x="1074843" y="3805053"/>
              <a:ext cx="112218" cy="13202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8" name="Freeform 95"/>
            <p:cNvSpPr>
              <a:spLocks/>
            </p:cNvSpPr>
            <p:nvPr/>
          </p:nvSpPr>
          <p:spPr bwMode="auto">
            <a:xfrm>
              <a:off x="937541" y="3729802"/>
              <a:ext cx="249520" cy="13202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9" name="Freeform 96"/>
            <p:cNvSpPr>
              <a:spLocks/>
            </p:cNvSpPr>
            <p:nvPr/>
          </p:nvSpPr>
          <p:spPr bwMode="auto">
            <a:xfrm>
              <a:off x="937541" y="3768087"/>
              <a:ext cx="249520" cy="11882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0" name="Freeform 97"/>
            <p:cNvSpPr>
              <a:spLocks noEditPoints="1"/>
            </p:cNvSpPr>
            <p:nvPr/>
          </p:nvSpPr>
          <p:spPr bwMode="auto">
            <a:xfrm>
              <a:off x="937541" y="3592500"/>
              <a:ext cx="112218" cy="112218"/>
            </a:xfrm>
            <a:custGeom>
              <a:avLst/>
              <a:gdLst>
                <a:gd name="T0" fmla="*/ 4 w 36"/>
                <a:gd name="T1" fmla="*/ 36 h 36"/>
                <a:gd name="T2" fmla="*/ 32 w 36"/>
                <a:gd name="T3" fmla="*/ 36 h 36"/>
                <a:gd name="T4" fmla="*/ 36 w 36"/>
                <a:gd name="T5" fmla="*/ 32 h 36"/>
                <a:gd name="T6" fmla="*/ 36 w 36"/>
                <a:gd name="T7" fmla="*/ 4 h 36"/>
                <a:gd name="T8" fmla="*/ 32 w 36"/>
                <a:gd name="T9" fmla="*/ 0 h 36"/>
                <a:gd name="T10" fmla="*/ 4 w 36"/>
                <a:gd name="T11" fmla="*/ 0 h 36"/>
                <a:gd name="T12" fmla="*/ 0 w 36"/>
                <a:gd name="T13" fmla="*/ 4 h 36"/>
                <a:gd name="T14" fmla="*/ 0 w 36"/>
                <a:gd name="T15" fmla="*/ 32 h 36"/>
                <a:gd name="T16" fmla="*/ 4 w 36"/>
                <a:gd name="T17" fmla="*/ 36 h 36"/>
                <a:gd name="T18" fmla="*/ 8 w 36"/>
                <a:gd name="T19" fmla="*/ 8 h 36"/>
                <a:gd name="T20" fmla="*/ 28 w 36"/>
                <a:gd name="T21" fmla="*/ 8 h 36"/>
                <a:gd name="T22" fmla="*/ 28 w 36"/>
                <a:gd name="T23" fmla="*/ 28 h 36"/>
                <a:gd name="T24" fmla="*/ 8 w 36"/>
                <a:gd name="T25" fmla="*/ 28 h 36"/>
                <a:gd name="T26" fmla="*/ 8 w 36"/>
                <a:gd name="T27" fmla="*/ 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6">
                  <a:moveTo>
                    <a:pt x="4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34" y="36"/>
                    <a:pt x="36" y="34"/>
                    <a:pt x="36" y="32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lose/>
                  <a:moveTo>
                    <a:pt x="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1" name="Group 130"/>
          <p:cNvGrpSpPr/>
          <p:nvPr userDrawn="1"/>
        </p:nvGrpSpPr>
        <p:grpSpPr>
          <a:xfrm>
            <a:off x="5077043" y="72511"/>
            <a:ext cx="363680" cy="357776"/>
            <a:chOff x="2433339" y="4342379"/>
            <a:chExt cx="406625" cy="400024"/>
          </a:xfrm>
          <a:solidFill>
            <a:schemeClr val="bg2"/>
          </a:solidFill>
        </p:grpSpPr>
        <p:sp>
          <p:nvSpPr>
            <p:cNvPr id="132" name="Freeform 53"/>
            <p:cNvSpPr>
              <a:spLocks noEditPoints="1"/>
            </p:cNvSpPr>
            <p:nvPr/>
          </p:nvSpPr>
          <p:spPr bwMode="auto">
            <a:xfrm>
              <a:off x="2433339" y="4342379"/>
              <a:ext cx="406625" cy="400024"/>
            </a:xfrm>
            <a:custGeom>
              <a:avLst/>
              <a:gdLst>
                <a:gd name="T0" fmla="*/ 127 w 130"/>
                <a:gd name="T1" fmla="*/ 42 h 128"/>
                <a:gd name="T2" fmla="*/ 87 w 130"/>
                <a:gd name="T3" fmla="*/ 2 h 128"/>
                <a:gd name="T4" fmla="*/ 79 w 130"/>
                <a:gd name="T5" fmla="*/ 0 h 128"/>
                <a:gd name="T6" fmla="*/ 75 w 130"/>
                <a:gd name="T7" fmla="*/ 2 h 128"/>
                <a:gd name="T8" fmla="*/ 73 w 130"/>
                <a:gd name="T9" fmla="*/ 6 h 128"/>
                <a:gd name="T10" fmla="*/ 64 w 130"/>
                <a:gd name="T11" fmla="*/ 21 h 128"/>
                <a:gd name="T12" fmla="*/ 41 w 130"/>
                <a:gd name="T13" fmla="*/ 37 h 128"/>
                <a:gd name="T14" fmla="*/ 15 w 130"/>
                <a:gd name="T15" fmla="*/ 55 h 128"/>
                <a:gd name="T16" fmla="*/ 1 w 130"/>
                <a:gd name="T17" fmla="*/ 78 h 128"/>
                <a:gd name="T18" fmla="*/ 3 w 130"/>
                <a:gd name="T19" fmla="*/ 86 h 128"/>
                <a:gd name="T20" fmla="*/ 43 w 130"/>
                <a:gd name="T21" fmla="*/ 126 h 128"/>
                <a:gd name="T22" fmla="*/ 51 w 130"/>
                <a:gd name="T23" fmla="*/ 128 h 128"/>
                <a:gd name="T24" fmla="*/ 55 w 130"/>
                <a:gd name="T25" fmla="*/ 126 h 128"/>
                <a:gd name="T26" fmla="*/ 57 w 130"/>
                <a:gd name="T27" fmla="*/ 122 h 128"/>
                <a:gd name="T28" fmla="*/ 66 w 130"/>
                <a:gd name="T29" fmla="*/ 107 h 128"/>
                <a:gd name="T30" fmla="*/ 89 w 130"/>
                <a:gd name="T31" fmla="*/ 91 h 128"/>
                <a:gd name="T32" fmla="*/ 115 w 130"/>
                <a:gd name="T33" fmla="*/ 73 h 128"/>
                <a:gd name="T34" fmla="*/ 129 w 130"/>
                <a:gd name="T35" fmla="*/ 50 h 128"/>
                <a:gd name="T36" fmla="*/ 127 w 130"/>
                <a:gd name="T37" fmla="*/ 42 h 128"/>
                <a:gd name="T38" fmla="*/ 49 w 130"/>
                <a:gd name="T39" fmla="*/ 120 h 128"/>
                <a:gd name="T40" fmla="*/ 9 w 130"/>
                <a:gd name="T41" fmla="*/ 80 h 128"/>
                <a:gd name="T42" fmla="*/ 81 w 130"/>
                <a:gd name="T43" fmla="*/ 8 h 128"/>
                <a:gd name="T44" fmla="*/ 121 w 130"/>
                <a:gd name="T45" fmla="*/ 48 h 128"/>
                <a:gd name="T46" fmla="*/ 49 w 130"/>
                <a:gd name="T47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0" h="128">
                  <a:moveTo>
                    <a:pt x="127" y="42"/>
                  </a:moveTo>
                  <a:cubicBezTo>
                    <a:pt x="87" y="2"/>
                    <a:pt x="87" y="2"/>
                    <a:pt x="87" y="2"/>
                  </a:cubicBezTo>
                  <a:cubicBezTo>
                    <a:pt x="85" y="0"/>
                    <a:pt x="82" y="0"/>
                    <a:pt x="79" y="0"/>
                  </a:cubicBezTo>
                  <a:cubicBezTo>
                    <a:pt x="78" y="1"/>
                    <a:pt x="76" y="1"/>
                    <a:pt x="75" y="2"/>
                  </a:cubicBezTo>
                  <a:cubicBezTo>
                    <a:pt x="74" y="3"/>
                    <a:pt x="74" y="4"/>
                    <a:pt x="73" y="6"/>
                  </a:cubicBezTo>
                  <a:cubicBezTo>
                    <a:pt x="72" y="12"/>
                    <a:pt x="68" y="17"/>
                    <a:pt x="64" y="21"/>
                  </a:cubicBezTo>
                  <a:cubicBezTo>
                    <a:pt x="58" y="27"/>
                    <a:pt x="50" y="32"/>
                    <a:pt x="41" y="37"/>
                  </a:cubicBezTo>
                  <a:cubicBezTo>
                    <a:pt x="32" y="42"/>
                    <a:pt x="23" y="48"/>
                    <a:pt x="15" y="55"/>
                  </a:cubicBezTo>
                  <a:cubicBezTo>
                    <a:pt x="8" y="62"/>
                    <a:pt x="4" y="69"/>
                    <a:pt x="1" y="78"/>
                  </a:cubicBezTo>
                  <a:cubicBezTo>
                    <a:pt x="0" y="80"/>
                    <a:pt x="1" y="84"/>
                    <a:pt x="3" y="8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5" y="128"/>
                    <a:pt x="48" y="128"/>
                    <a:pt x="51" y="128"/>
                  </a:cubicBezTo>
                  <a:cubicBezTo>
                    <a:pt x="52" y="127"/>
                    <a:pt x="54" y="127"/>
                    <a:pt x="55" y="126"/>
                  </a:cubicBezTo>
                  <a:cubicBezTo>
                    <a:pt x="56" y="125"/>
                    <a:pt x="56" y="124"/>
                    <a:pt x="57" y="122"/>
                  </a:cubicBezTo>
                  <a:cubicBezTo>
                    <a:pt x="58" y="116"/>
                    <a:pt x="62" y="111"/>
                    <a:pt x="66" y="107"/>
                  </a:cubicBezTo>
                  <a:cubicBezTo>
                    <a:pt x="72" y="101"/>
                    <a:pt x="80" y="96"/>
                    <a:pt x="89" y="91"/>
                  </a:cubicBezTo>
                  <a:cubicBezTo>
                    <a:pt x="98" y="86"/>
                    <a:pt x="107" y="80"/>
                    <a:pt x="115" y="73"/>
                  </a:cubicBezTo>
                  <a:cubicBezTo>
                    <a:pt x="122" y="66"/>
                    <a:pt x="126" y="59"/>
                    <a:pt x="129" y="50"/>
                  </a:cubicBezTo>
                  <a:cubicBezTo>
                    <a:pt x="130" y="48"/>
                    <a:pt x="129" y="44"/>
                    <a:pt x="127" y="42"/>
                  </a:cubicBezTo>
                  <a:close/>
                  <a:moveTo>
                    <a:pt x="49" y="120"/>
                  </a:moveTo>
                  <a:cubicBezTo>
                    <a:pt x="36" y="107"/>
                    <a:pt x="22" y="93"/>
                    <a:pt x="9" y="80"/>
                  </a:cubicBezTo>
                  <a:cubicBezTo>
                    <a:pt x="20" y="43"/>
                    <a:pt x="70" y="45"/>
                    <a:pt x="81" y="8"/>
                  </a:cubicBezTo>
                  <a:cubicBezTo>
                    <a:pt x="94" y="21"/>
                    <a:pt x="108" y="35"/>
                    <a:pt x="121" y="48"/>
                  </a:cubicBezTo>
                  <a:cubicBezTo>
                    <a:pt x="110" y="85"/>
                    <a:pt x="60" y="83"/>
                    <a:pt x="49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3" name="Freeform 54"/>
            <p:cNvSpPr>
              <a:spLocks noEditPoints="1"/>
            </p:cNvSpPr>
            <p:nvPr/>
          </p:nvSpPr>
          <p:spPr bwMode="auto">
            <a:xfrm>
              <a:off x="2581203" y="4482321"/>
              <a:ext cx="108257" cy="113538"/>
            </a:xfrm>
            <a:custGeom>
              <a:avLst/>
              <a:gdLst>
                <a:gd name="T0" fmla="*/ 28 w 35"/>
                <a:gd name="T1" fmla="*/ 12 h 36"/>
                <a:gd name="T2" fmla="*/ 20 w 35"/>
                <a:gd name="T3" fmla="*/ 13 h 36"/>
                <a:gd name="T4" fmla="*/ 10 w 35"/>
                <a:gd name="T5" fmla="*/ 7 h 36"/>
                <a:gd name="T6" fmla="*/ 15 w 35"/>
                <a:gd name="T7" fmla="*/ 6 h 36"/>
                <a:gd name="T8" fmla="*/ 19 w 35"/>
                <a:gd name="T9" fmla="*/ 6 h 36"/>
                <a:gd name="T10" fmla="*/ 20 w 35"/>
                <a:gd name="T11" fmla="*/ 2 h 36"/>
                <a:gd name="T12" fmla="*/ 13 w 35"/>
                <a:gd name="T13" fmla="*/ 1 h 36"/>
                <a:gd name="T14" fmla="*/ 6 w 35"/>
                <a:gd name="T15" fmla="*/ 4 h 36"/>
                <a:gd name="T16" fmla="*/ 5 w 35"/>
                <a:gd name="T17" fmla="*/ 3 h 36"/>
                <a:gd name="T18" fmla="*/ 3 w 35"/>
                <a:gd name="T19" fmla="*/ 5 h 36"/>
                <a:gd name="T20" fmla="*/ 4 w 35"/>
                <a:gd name="T21" fmla="*/ 6 h 36"/>
                <a:gd name="T22" fmla="*/ 1 w 35"/>
                <a:gd name="T23" fmla="*/ 15 h 36"/>
                <a:gd name="T24" fmla="*/ 3 w 35"/>
                <a:gd name="T25" fmla="*/ 22 h 36"/>
                <a:gd name="T26" fmla="*/ 18 w 35"/>
                <a:gd name="T27" fmla="*/ 21 h 36"/>
                <a:gd name="T28" fmla="*/ 23 w 35"/>
                <a:gd name="T29" fmla="*/ 31 h 36"/>
                <a:gd name="T30" fmla="*/ 19 w 35"/>
                <a:gd name="T31" fmla="*/ 30 h 36"/>
                <a:gd name="T32" fmla="*/ 16 w 35"/>
                <a:gd name="T33" fmla="*/ 28 h 36"/>
                <a:gd name="T34" fmla="*/ 13 w 35"/>
                <a:gd name="T35" fmla="*/ 31 h 36"/>
                <a:gd name="T36" fmla="*/ 17 w 35"/>
                <a:gd name="T37" fmla="*/ 35 h 36"/>
                <a:gd name="T38" fmla="*/ 25 w 35"/>
                <a:gd name="T39" fmla="*/ 36 h 36"/>
                <a:gd name="T40" fmla="*/ 31 w 35"/>
                <a:gd name="T41" fmla="*/ 35 h 36"/>
                <a:gd name="T42" fmla="*/ 33 w 35"/>
                <a:gd name="T43" fmla="*/ 34 h 36"/>
                <a:gd name="T44" fmla="*/ 33 w 35"/>
                <a:gd name="T45" fmla="*/ 32 h 36"/>
                <a:gd name="T46" fmla="*/ 34 w 35"/>
                <a:gd name="T47" fmla="*/ 26 h 36"/>
                <a:gd name="T48" fmla="*/ 35 w 35"/>
                <a:gd name="T49" fmla="*/ 18 h 36"/>
                <a:gd name="T50" fmla="*/ 10 w 35"/>
                <a:gd name="T51" fmla="*/ 17 h 36"/>
                <a:gd name="T52" fmla="*/ 6 w 35"/>
                <a:gd name="T53" fmla="*/ 15 h 36"/>
                <a:gd name="T54" fmla="*/ 7 w 35"/>
                <a:gd name="T55" fmla="*/ 11 h 36"/>
                <a:gd name="T56" fmla="*/ 14 w 35"/>
                <a:gd name="T57" fmla="*/ 16 h 36"/>
                <a:gd name="T58" fmla="*/ 29 w 35"/>
                <a:gd name="T59" fmla="*/ 25 h 36"/>
                <a:gd name="T60" fmla="*/ 21 w 35"/>
                <a:gd name="T61" fmla="*/ 20 h 36"/>
                <a:gd name="T62" fmla="*/ 25 w 35"/>
                <a:gd name="T63" fmla="*/ 18 h 36"/>
                <a:gd name="T64" fmla="*/ 28 w 35"/>
                <a:gd name="T65" fmla="*/ 20 h 36"/>
                <a:gd name="T66" fmla="*/ 29 w 35"/>
                <a:gd name="T67" fmla="*/ 2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" h="36">
                  <a:moveTo>
                    <a:pt x="32" y="15"/>
                  </a:moveTo>
                  <a:cubicBezTo>
                    <a:pt x="31" y="14"/>
                    <a:pt x="30" y="13"/>
                    <a:pt x="28" y="12"/>
                  </a:cubicBezTo>
                  <a:cubicBezTo>
                    <a:pt x="27" y="12"/>
                    <a:pt x="26" y="12"/>
                    <a:pt x="24" y="12"/>
                  </a:cubicBezTo>
                  <a:cubicBezTo>
                    <a:pt x="23" y="12"/>
                    <a:pt x="22" y="12"/>
                    <a:pt x="20" y="13"/>
                  </a:cubicBezTo>
                  <a:cubicBezTo>
                    <a:pt x="19" y="13"/>
                    <a:pt x="18" y="14"/>
                    <a:pt x="16" y="15"/>
                  </a:cubicBezTo>
                  <a:cubicBezTo>
                    <a:pt x="14" y="12"/>
                    <a:pt x="12" y="10"/>
                    <a:pt x="10" y="7"/>
                  </a:cubicBezTo>
                  <a:cubicBezTo>
                    <a:pt x="11" y="7"/>
                    <a:pt x="12" y="6"/>
                    <a:pt x="13" y="6"/>
                  </a:cubicBezTo>
                  <a:cubicBezTo>
                    <a:pt x="14" y="6"/>
                    <a:pt x="14" y="6"/>
                    <a:pt x="15" y="6"/>
                  </a:cubicBezTo>
                  <a:cubicBezTo>
                    <a:pt x="16" y="7"/>
                    <a:pt x="17" y="7"/>
                    <a:pt x="18" y="7"/>
                  </a:cubicBezTo>
                  <a:cubicBezTo>
                    <a:pt x="18" y="7"/>
                    <a:pt x="19" y="7"/>
                    <a:pt x="19" y="6"/>
                  </a:cubicBezTo>
                  <a:cubicBezTo>
                    <a:pt x="20" y="6"/>
                    <a:pt x="20" y="5"/>
                    <a:pt x="20" y="5"/>
                  </a:cubicBezTo>
                  <a:cubicBezTo>
                    <a:pt x="20" y="4"/>
                    <a:pt x="20" y="3"/>
                    <a:pt x="20" y="2"/>
                  </a:cubicBezTo>
                  <a:cubicBezTo>
                    <a:pt x="19" y="1"/>
                    <a:pt x="18" y="1"/>
                    <a:pt x="16" y="0"/>
                  </a:cubicBezTo>
                  <a:cubicBezTo>
                    <a:pt x="15" y="0"/>
                    <a:pt x="14" y="0"/>
                    <a:pt x="13" y="1"/>
                  </a:cubicBezTo>
                  <a:cubicBezTo>
                    <a:pt x="11" y="1"/>
                    <a:pt x="10" y="1"/>
                    <a:pt x="9" y="2"/>
                  </a:cubicBezTo>
                  <a:cubicBezTo>
                    <a:pt x="8" y="3"/>
                    <a:pt x="7" y="3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3" y="5"/>
                    <a:pt x="3" y="5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7"/>
                    <a:pt x="2" y="9"/>
                    <a:pt x="2" y="10"/>
                  </a:cubicBezTo>
                  <a:cubicBezTo>
                    <a:pt x="1" y="12"/>
                    <a:pt x="1" y="13"/>
                    <a:pt x="1" y="15"/>
                  </a:cubicBezTo>
                  <a:cubicBezTo>
                    <a:pt x="0" y="16"/>
                    <a:pt x="1" y="17"/>
                    <a:pt x="1" y="18"/>
                  </a:cubicBezTo>
                  <a:cubicBezTo>
                    <a:pt x="1" y="20"/>
                    <a:pt x="2" y="21"/>
                    <a:pt x="3" y="22"/>
                  </a:cubicBezTo>
                  <a:cubicBezTo>
                    <a:pt x="5" y="23"/>
                    <a:pt x="8" y="24"/>
                    <a:pt x="10" y="24"/>
                  </a:cubicBezTo>
                  <a:cubicBezTo>
                    <a:pt x="13" y="23"/>
                    <a:pt x="15" y="23"/>
                    <a:pt x="18" y="21"/>
                  </a:cubicBezTo>
                  <a:cubicBezTo>
                    <a:pt x="21" y="24"/>
                    <a:pt x="23" y="27"/>
                    <a:pt x="25" y="29"/>
                  </a:cubicBezTo>
                  <a:cubicBezTo>
                    <a:pt x="24" y="30"/>
                    <a:pt x="24" y="30"/>
                    <a:pt x="23" y="31"/>
                  </a:cubicBezTo>
                  <a:cubicBezTo>
                    <a:pt x="22" y="31"/>
                    <a:pt x="21" y="31"/>
                    <a:pt x="21" y="31"/>
                  </a:cubicBezTo>
                  <a:cubicBezTo>
                    <a:pt x="20" y="30"/>
                    <a:pt x="20" y="30"/>
                    <a:pt x="19" y="30"/>
                  </a:cubicBezTo>
                  <a:cubicBezTo>
                    <a:pt x="18" y="29"/>
                    <a:pt x="18" y="29"/>
                    <a:pt x="17" y="29"/>
                  </a:cubicBezTo>
                  <a:cubicBezTo>
                    <a:pt x="17" y="28"/>
                    <a:pt x="16" y="28"/>
                    <a:pt x="16" y="28"/>
                  </a:cubicBezTo>
                  <a:cubicBezTo>
                    <a:pt x="15" y="28"/>
                    <a:pt x="15" y="29"/>
                    <a:pt x="14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32"/>
                    <a:pt x="13" y="33"/>
                    <a:pt x="14" y="33"/>
                  </a:cubicBezTo>
                  <a:cubicBezTo>
                    <a:pt x="15" y="34"/>
                    <a:pt x="16" y="35"/>
                    <a:pt x="17" y="35"/>
                  </a:cubicBezTo>
                  <a:cubicBezTo>
                    <a:pt x="18" y="36"/>
                    <a:pt x="19" y="36"/>
                    <a:pt x="20" y="36"/>
                  </a:cubicBezTo>
                  <a:cubicBezTo>
                    <a:pt x="22" y="36"/>
                    <a:pt x="23" y="36"/>
                    <a:pt x="25" y="36"/>
                  </a:cubicBezTo>
                  <a:cubicBezTo>
                    <a:pt x="26" y="35"/>
                    <a:pt x="27" y="34"/>
                    <a:pt x="29" y="33"/>
                  </a:cubicBezTo>
                  <a:cubicBezTo>
                    <a:pt x="30" y="33"/>
                    <a:pt x="30" y="34"/>
                    <a:pt x="31" y="35"/>
                  </a:cubicBezTo>
                  <a:cubicBezTo>
                    <a:pt x="31" y="35"/>
                    <a:pt x="32" y="35"/>
                    <a:pt x="32" y="35"/>
                  </a:cubicBezTo>
                  <a:cubicBezTo>
                    <a:pt x="33" y="35"/>
                    <a:pt x="33" y="35"/>
                    <a:pt x="33" y="34"/>
                  </a:cubicBezTo>
                  <a:cubicBezTo>
                    <a:pt x="33" y="34"/>
                    <a:pt x="34" y="34"/>
                    <a:pt x="34" y="33"/>
                  </a:cubicBezTo>
                  <a:cubicBezTo>
                    <a:pt x="34" y="33"/>
                    <a:pt x="33" y="32"/>
                    <a:pt x="33" y="32"/>
                  </a:cubicBezTo>
                  <a:cubicBezTo>
                    <a:pt x="32" y="32"/>
                    <a:pt x="32" y="31"/>
                    <a:pt x="31" y="30"/>
                  </a:cubicBezTo>
                  <a:cubicBezTo>
                    <a:pt x="32" y="29"/>
                    <a:pt x="33" y="27"/>
                    <a:pt x="34" y="26"/>
                  </a:cubicBezTo>
                  <a:cubicBezTo>
                    <a:pt x="35" y="24"/>
                    <a:pt x="35" y="23"/>
                    <a:pt x="35" y="21"/>
                  </a:cubicBezTo>
                  <a:cubicBezTo>
                    <a:pt x="35" y="20"/>
                    <a:pt x="35" y="19"/>
                    <a:pt x="35" y="18"/>
                  </a:cubicBezTo>
                  <a:cubicBezTo>
                    <a:pt x="34" y="17"/>
                    <a:pt x="33" y="16"/>
                    <a:pt x="32" y="15"/>
                  </a:cubicBezTo>
                  <a:close/>
                  <a:moveTo>
                    <a:pt x="10" y="17"/>
                  </a:moveTo>
                  <a:cubicBezTo>
                    <a:pt x="9" y="17"/>
                    <a:pt x="8" y="17"/>
                    <a:pt x="7" y="16"/>
                  </a:cubicBezTo>
                  <a:cubicBezTo>
                    <a:pt x="7" y="16"/>
                    <a:pt x="6" y="15"/>
                    <a:pt x="6" y="15"/>
                  </a:cubicBezTo>
                  <a:cubicBezTo>
                    <a:pt x="6" y="14"/>
                    <a:pt x="6" y="14"/>
                    <a:pt x="6" y="13"/>
                  </a:cubicBezTo>
                  <a:cubicBezTo>
                    <a:pt x="6" y="13"/>
                    <a:pt x="6" y="12"/>
                    <a:pt x="7" y="11"/>
                  </a:cubicBezTo>
                  <a:cubicBezTo>
                    <a:pt x="7" y="11"/>
                    <a:pt x="7" y="10"/>
                    <a:pt x="8" y="9"/>
                  </a:cubicBezTo>
                  <a:cubicBezTo>
                    <a:pt x="10" y="11"/>
                    <a:pt x="12" y="14"/>
                    <a:pt x="14" y="16"/>
                  </a:cubicBezTo>
                  <a:cubicBezTo>
                    <a:pt x="12" y="17"/>
                    <a:pt x="11" y="17"/>
                    <a:pt x="10" y="17"/>
                  </a:cubicBezTo>
                  <a:close/>
                  <a:moveTo>
                    <a:pt x="29" y="25"/>
                  </a:moveTo>
                  <a:cubicBezTo>
                    <a:pt x="28" y="26"/>
                    <a:pt x="28" y="27"/>
                    <a:pt x="27" y="27"/>
                  </a:cubicBezTo>
                  <a:cubicBezTo>
                    <a:pt x="25" y="25"/>
                    <a:pt x="23" y="22"/>
                    <a:pt x="21" y="20"/>
                  </a:cubicBezTo>
                  <a:cubicBezTo>
                    <a:pt x="21" y="20"/>
                    <a:pt x="22" y="19"/>
                    <a:pt x="23" y="19"/>
                  </a:cubicBezTo>
                  <a:cubicBezTo>
                    <a:pt x="23" y="19"/>
                    <a:pt x="24" y="19"/>
                    <a:pt x="25" y="18"/>
                  </a:cubicBezTo>
                  <a:cubicBezTo>
                    <a:pt x="25" y="18"/>
                    <a:pt x="26" y="18"/>
                    <a:pt x="27" y="19"/>
                  </a:cubicBezTo>
                  <a:cubicBezTo>
                    <a:pt x="27" y="19"/>
                    <a:pt x="28" y="19"/>
                    <a:pt x="28" y="20"/>
                  </a:cubicBezTo>
                  <a:cubicBezTo>
                    <a:pt x="29" y="20"/>
                    <a:pt x="29" y="21"/>
                    <a:pt x="29" y="21"/>
                  </a:cubicBezTo>
                  <a:cubicBezTo>
                    <a:pt x="30" y="22"/>
                    <a:pt x="30" y="23"/>
                    <a:pt x="29" y="23"/>
                  </a:cubicBezTo>
                  <a:cubicBezTo>
                    <a:pt x="29" y="24"/>
                    <a:pt x="29" y="25"/>
                    <a:pt x="29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4" name="Freeform 55"/>
            <p:cNvSpPr>
              <a:spLocks/>
            </p:cNvSpPr>
            <p:nvPr/>
          </p:nvSpPr>
          <p:spPr bwMode="auto">
            <a:xfrm>
              <a:off x="2571961" y="4616983"/>
              <a:ext cx="59410" cy="66011"/>
            </a:xfrm>
            <a:custGeom>
              <a:avLst/>
              <a:gdLst>
                <a:gd name="T0" fmla="*/ 16 w 19"/>
                <a:gd name="T1" fmla="*/ 1 h 21"/>
                <a:gd name="T2" fmla="*/ 16 w 19"/>
                <a:gd name="T3" fmla="*/ 1 h 21"/>
                <a:gd name="T4" fmla="*/ 9 w 19"/>
                <a:gd name="T5" fmla="*/ 7 h 21"/>
                <a:gd name="T6" fmla="*/ 3 w 19"/>
                <a:gd name="T7" fmla="*/ 14 h 21"/>
                <a:gd name="T8" fmla="*/ 0 w 19"/>
                <a:gd name="T9" fmla="*/ 17 h 21"/>
                <a:gd name="T10" fmla="*/ 0 w 19"/>
                <a:gd name="T11" fmla="*/ 17 h 21"/>
                <a:gd name="T12" fmla="*/ 0 w 19"/>
                <a:gd name="T13" fmla="*/ 20 h 21"/>
                <a:gd name="T14" fmla="*/ 3 w 19"/>
                <a:gd name="T15" fmla="*/ 20 h 21"/>
                <a:gd name="T16" fmla="*/ 3 w 19"/>
                <a:gd name="T17" fmla="*/ 20 h 21"/>
                <a:gd name="T18" fmla="*/ 6 w 19"/>
                <a:gd name="T19" fmla="*/ 16 h 21"/>
                <a:gd name="T20" fmla="*/ 11 w 19"/>
                <a:gd name="T21" fmla="*/ 10 h 21"/>
                <a:gd name="T22" fmla="*/ 18 w 19"/>
                <a:gd name="T23" fmla="*/ 4 h 21"/>
                <a:gd name="T24" fmla="*/ 18 w 19"/>
                <a:gd name="T25" fmla="*/ 4 h 21"/>
                <a:gd name="T26" fmla="*/ 19 w 19"/>
                <a:gd name="T27" fmla="*/ 4 h 21"/>
                <a:gd name="T28" fmla="*/ 19 w 19"/>
                <a:gd name="T29" fmla="*/ 1 h 21"/>
                <a:gd name="T30" fmla="*/ 16 w 19"/>
                <a:gd name="T3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" h="21">
                  <a:moveTo>
                    <a:pt x="16" y="1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3" y="3"/>
                    <a:pt x="11" y="5"/>
                    <a:pt x="9" y="7"/>
                  </a:cubicBezTo>
                  <a:cubicBezTo>
                    <a:pt x="6" y="9"/>
                    <a:pt x="5" y="11"/>
                    <a:pt x="3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1" y="21"/>
                    <a:pt x="2" y="21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4"/>
                    <a:pt x="9" y="12"/>
                    <a:pt x="11" y="10"/>
                  </a:cubicBezTo>
                  <a:cubicBezTo>
                    <a:pt x="14" y="8"/>
                    <a:pt x="16" y="6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9" y="4"/>
                  </a:cubicBezTo>
                  <a:cubicBezTo>
                    <a:pt x="19" y="3"/>
                    <a:pt x="19" y="2"/>
                    <a:pt x="19" y="1"/>
                  </a:cubicBezTo>
                  <a:cubicBezTo>
                    <a:pt x="18" y="0"/>
                    <a:pt x="17" y="0"/>
                    <a:pt x="1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5" name="Freeform 56"/>
            <p:cNvSpPr>
              <a:spLocks/>
            </p:cNvSpPr>
            <p:nvPr/>
          </p:nvSpPr>
          <p:spPr bwMode="auto">
            <a:xfrm>
              <a:off x="2643252" y="4404429"/>
              <a:ext cx="62050" cy="66011"/>
            </a:xfrm>
            <a:custGeom>
              <a:avLst/>
              <a:gdLst>
                <a:gd name="T0" fmla="*/ 8 w 20"/>
                <a:gd name="T1" fmla="*/ 11 h 21"/>
                <a:gd name="T2" fmla="*/ 1 w 20"/>
                <a:gd name="T3" fmla="*/ 17 h 21"/>
                <a:gd name="T4" fmla="*/ 0 w 20"/>
                <a:gd name="T5" fmla="*/ 17 h 21"/>
                <a:gd name="T6" fmla="*/ 0 w 20"/>
                <a:gd name="T7" fmla="*/ 20 h 21"/>
                <a:gd name="T8" fmla="*/ 3 w 20"/>
                <a:gd name="T9" fmla="*/ 20 h 21"/>
                <a:gd name="T10" fmla="*/ 3 w 20"/>
                <a:gd name="T11" fmla="*/ 20 h 21"/>
                <a:gd name="T12" fmla="*/ 10 w 20"/>
                <a:gd name="T13" fmla="*/ 14 h 21"/>
                <a:gd name="T14" fmla="*/ 16 w 20"/>
                <a:gd name="T15" fmla="*/ 7 h 21"/>
                <a:gd name="T16" fmla="*/ 19 w 20"/>
                <a:gd name="T17" fmla="*/ 3 h 21"/>
                <a:gd name="T18" fmla="*/ 19 w 20"/>
                <a:gd name="T19" fmla="*/ 3 h 21"/>
                <a:gd name="T20" fmla="*/ 19 w 20"/>
                <a:gd name="T21" fmla="*/ 0 h 21"/>
                <a:gd name="T22" fmla="*/ 16 w 20"/>
                <a:gd name="T23" fmla="*/ 0 h 21"/>
                <a:gd name="T24" fmla="*/ 16 w 20"/>
                <a:gd name="T25" fmla="*/ 1 h 21"/>
                <a:gd name="T26" fmla="*/ 13 w 20"/>
                <a:gd name="T27" fmla="*/ 5 h 21"/>
                <a:gd name="T28" fmla="*/ 8 w 20"/>
                <a:gd name="T2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21">
                  <a:moveTo>
                    <a:pt x="8" y="11"/>
                  </a:moveTo>
                  <a:cubicBezTo>
                    <a:pt x="5" y="13"/>
                    <a:pt x="3" y="15"/>
                    <a:pt x="1" y="17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1" y="21"/>
                    <a:pt x="2" y="21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6" y="18"/>
                    <a:pt x="8" y="16"/>
                    <a:pt x="10" y="14"/>
                  </a:cubicBezTo>
                  <a:cubicBezTo>
                    <a:pt x="13" y="12"/>
                    <a:pt x="14" y="9"/>
                    <a:pt x="16" y="7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2"/>
                    <a:pt x="20" y="1"/>
                    <a:pt x="19" y="0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1" y="7"/>
                    <a:pt x="10" y="9"/>
                    <a:pt x="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6" name="Group 135"/>
          <p:cNvGrpSpPr/>
          <p:nvPr userDrawn="1"/>
        </p:nvGrpSpPr>
        <p:grpSpPr>
          <a:xfrm>
            <a:off x="8419159" y="90000"/>
            <a:ext cx="357776" cy="290472"/>
            <a:chOff x="4037394" y="5979440"/>
            <a:chExt cx="400024" cy="324772"/>
          </a:xfrm>
          <a:solidFill>
            <a:schemeClr val="bg2"/>
          </a:solidFill>
        </p:grpSpPr>
        <p:sp>
          <p:nvSpPr>
            <p:cNvPr id="137" name="Freeform 6"/>
            <p:cNvSpPr>
              <a:spLocks noEditPoints="1"/>
            </p:cNvSpPr>
            <p:nvPr/>
          </p:nvSpPr>
          <p:spPr bwMode="auto">
            <a:xfrm>
              <a:off x="4311998" y="6078455"/>
              <a:ext cx="75252" cy="100336"/>
            </a:xfrm>
            <a:custGeom>
              <a:avLst/>
              <a:gdLst>
                <a:gd name="T0" fmla="*/ 11 w 24"/>
                <a:gd name="T1" fmla="*/ 2 h 32"/>
                <a:gd name="T2" fmla="*/ 8 w 24"/>
                <a:gd name="T3" fmla="*/ 0 h 32"/>
                <a:gd name="T4" fmla="*/ 4 w 24"/>
                <a:gd name="T5" fmla="*/ 0 h 32"/>
                <a:gd name="T6" fmla="*/ 0 w 24"/>
                <a:gd name="T7" fmla="*/ 4 h 32"/>
                <a:gd name="T8" fmla="*/ 0 w 24"/>
                <a:gd name="T9" fmla="*/ 28 h 32"/>
                <a:gd name="T10" fmla="*/ 4 w 24"/>
                <a:gd name="T11" fmla="*/ 32 h 32"/>
                <a:gd name="T12" fmla="*/ 20 w 24"/>
                <a:gd name="T13" fmla="*/ 32 h 32"/>
                <a:gd name="T14" fmla="*/ 24 w 24"/>
                <a:gd name="T15" fmla="*/ 28 h 32"/>
                <a:gd name="T16" fmla="*/ 24 w 24"/>
                <a:gd name="T17" fmla="*/ 22 h 32"/>
                <a:gd name="T18" fmla="*/ 23 w 24"/>
                <a:gd name="T19" fmla="*/ 20 h 32"/>
                <a:gd name="T20" fmla="*/ 11 w 24"/>
                <a:gd name="T21" fmla="*/ 2 h 32"/>
                <a:gd name="T22" fmla="*/ 20 w 24"/>
                <a:gd name="T23" fmla="*/ 28 h 32"/>
                <a:gd name="T24" fmla="*/ 4 w 24"/>
                <a:gd name="T25" fmla="*/ 28 h 32"/>
                <a:gd name="T26" fmla="*/ 4 w 24"/>
                <a:gd name="T27" fmla="*/ 4 h 32"/>
                <a:gd name="T28" fmla="*/ 8 w 24"/>
                <a:gd name="T29" fmla="*/ 4 h 32"/>
                <a:gd name="T30" fmla="*/ 20 w 24"/>
                <a:gd name="T31" fmla="*/ 22 h 32"/>
                <a:gd name="T32" fmla="*/ 20 w 24"/>
                <a:gd name="T33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32">
                  <a:moveTo>
                    <a:pt x="11" y="2"/>
                  </a:moveTo>
                  <a:cubicBezTo>
                    <a:pt x="11" y="1"/>
                    <a:pt x="9" y="0"/>
                    <a:pt x="8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2"/>
                    <a:pt x="4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2"/>
                    <a:pt x="24" y="30"/>
                    <a:pt x="24" y="28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21"/>
                    <a:pt x="24" y="20"/>
                    <a:pt x="23" y="20"/>
                  </a:cubicBezTo>
                  <a:lnTo>
                    <a:pt x="11" y="2"/>
                  </a:lnTo>
                  <a:close/>
                  <a:moveTo>
                    <a:pt x="20" y="28"/>
                  </a:moveTo>
                  <a:cubicBezTo>
                    <a:pt x="4" y="28"/>
                    <a:pt x="4" y="28"/>
                    <a:pt x="4" y="28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20" y="22"/>
                    <a:pt x="20" y="22"/>
                    <a:pt x="20" y="22"/>
                  </a:cubicBezTo>
                  <a:lnTo>
                    <a:pt x="2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8" name="Freeform 7"/>
            <p:cNvSpPr>
              <a:spLocks noEditPoints="1"/>
            </p:cNvSpPr>
            <p:nvPr/>
          </p:nvSpPr>
          <p:spPr bwMode="auto">
            <a:xfrm>
              <a:off x="4037394" y="5979440"/>
              <a:ext cx="400024" cy="324772"/>
            </a:xfrm>
            <a:custGeom>
              <a:avLst/>
              <a:gdLst>
                <a:gd name="T0" fmla="*/ 126 w 128"/>
                <a:gd name="T1" fmla="*/ 49 h 104"/>
                <a:gd name="T2" fmla="*/ 110 w 128"/>
                <a:gd name="T3" fmla="*/ 25 h 104"/>
                <a:gd name="T4" fmla="*/ 100 w 128"/>
                <a:gd name="T5" fmla="*/ 20 h 104"/>
                <a:gd name="T6" fmla="*/ 84 w 128"/>
                <a:gd name="T7" fmla="*/ 20 h 104"/>
                <a:gd name="T8" fmla="*/ 84 w 128"/>
                <a:gd name="T9" fmla="*/ 12 h 104"/>
                <a:gd name="T10" fmla="*/ 72 w 128"/>
                <a:gd name="T11" fmla="*/ 0 h 104"/>
                <a:gd name="T12" fmla="*/ 12 w 128"/>
                <a:gd name="T13" fmla="*/ 0 h 104"/>
                <a:gd name="T14" fmla="*/ 0 w 128"/>
                <a:gd name="T15" fmla="*/ 12 h 104"/>
                <a:gd name="T16" fmla="*/ 0 w 128"/>
                <a:gd name="T17" fmla="*/ 56 h 104"/>
                <a:gd name="T18" fmla="*/ 12 w 128"/>
                <a:gd name="T19" fmla="*/ 68 h 104"/>
                <a:gd name="T20" fmla="*/ 12 w 128"/>
                <a:gd name="T21" fmla="*/ 68 h 104"/>
                <a:gd name="T22" fmla="*/ 12 w 128"/>
                <a:gd name="T23" fmla="*/ 80 h 104"/>
                <a:gd name="T24" fmla="*/ 24 w 128"/>
                <a:gd name="T25" fmla="*/ 92 h 104"/>
                <a:gd name="T26" fmla="*/ 29 w 128"/>
                <a:gd name="T27" fmla="*/ 92 h 104"/>
                <a:gd name="T28" fmla="*/ 44 w 128"/>
                <a:gd name="T29" fmla="*/ 104 h 104"/>
                <a:gd name="T30" fmla="*/ 59 w 128"/>
                <a:gd name="T31" fmla="*/ 92 h 104"/>
                <a:gd name="T32" fmla="*/ 81 w 128"/>
                <a:gd name="T33" fmla="*/ 92 h 104"/>
                <a:gd name="T34" fmla="*/ 96 w 128"/>
                <a:gd name="T35" fmla="*/ 104 h 104"/>
                <a:gd name="T36" fmla="*/ 111 w 128"/>
                <a:gd name="T37" fmla="*/ 92 h 104"/>
                <a:gd name="T38" fmla="*/ 116 w 128"/>
                <a:gd name="T39" fmla="*/ 92 h 104"/>
                <a:gd name="T40" fmla="*/ 128 w 128"/>
                <a:gd name="T41" fmla="*/ 80 h 104"/>
                <a:gd name="T42" fmla="*/ 128 w 128"/>
                <a:gd name="T43" fmla="*/ 56 h 104"/>
                <a:gd name="T44" fmla="*/ 126 w 128"/>
                <a:gd name="T45" fmla="*/ 49 h 104"/>
                <a:gd name="T46" fmla="*/ 12 w 128"/>
                <a:gd name="T47" fmla="*/ 60 h 104"/>
                <a:gd name="T48" fmla="*/ 8 w 128"/>
                <a:gd name="T49" fmla="*/ 56 h 104"/>
                <a:gd name="T50" fmla="*/ 8 w 128"/>
                <a:gd name="T51" fmla="*/ 12 h 104"/>
                <a:gd name="T52" fmla="*/ 12 w 128"/>
                <a:gd name="T53" fmla="*/ 8 h 104"/>
                <a:gd name="T54" fmla="*/ 72 w 128"/>
                <a:gd name="T55" fmla="*/ 8 h 104"/>
                <a:gd name="T56" fmla="*/ 76 w 128"/>
                <a:gd name="T57" fmla="*/ 12 h 104"/>
                <a:gd name="T58" fmla="*/ 76 w 128"/>
                <a:gd name="T59" fmla="*/ 20 h 104"/>
                <a:gd name="T60" fmla="*/ 76 w 128"/>
                <a:gd name="T61" fmla="*/ 28 h 104"/>
                <a:gd name="T62" fmla="*/ 76 w 128"/>
                <a:gd name="T63" fmla="*/ 56 h 104"/>
                <a:gd name="T64" fmla="*/ 72 w 128"/>
                <a:gd name="T65" fmla="*/ 60 h 104"/>
                <a:gd name="T66" fmla="*/ 12 w 128"/>
                <a:gd name="T67" fmla="*/ 60 h 104"/>
                <a:gd name="T68" fmla="*/ 44 w 128"/>
                <a:gd name="T69" fmla="*/ 96 h 104"/>
                <a:gd name="T70" fmla="*/ 36 w 128"/>
                <a:gd name="T71" fmla="*/ 88 h 104"/>
                <a:gd name="T72" fmla="*/ 44 w 128"/>
                <a:gd name="T73" fmla="*/ 80 h 104"/>
                <a:gd name="T74" fmla="*/ 52 w 128"/>
                <a:gd name="T75" fmla="*/ 88 h 104"/>
                <a:gd name="T76" fmla="*/ 44 w 128"/>
                <a:gd name="T77" fmla="*/ 96 h 104"/>
                <a:gd name="T78" fmla="*/ 96 w 128"/>
                <a:gd name="T79" fmla="*/ 96 h 104"/>
                <a:gd name="T80" fmla="*/ 88 w 128"/>
                <a:gd name="T81" fmla="*/ 88 h 104"/>
                <a:gd name="T82" fmla="*/ 96 w 128"/>
                <a:gd name="T83" fmla="*/ 80 h 104"/>
                <a:gd name="T84" fmla="*/ 104 w 128"/>
                <a:gd name="T85" fmla="*/ 88 h 104"/>
                <a:gd name="T86" fmla="*/ 96 w 128"/>
                <a:gd name="T87" fmla="*/ 96 h 104"/>
                <a:gd name="T88" fmla="*/ 120 w 128"/>
                <a:gd name="T89" fmla="*/ 80 h 104"/>
                <a:gd name="T90" fmla="*/ 116 w 128"/>
                <a:gd name="T91" fmla="*/ 84 h 104"/>
                <a:gd name="T92" fmla="*/ 111 w 128"/>
                <a:gd name="T93" fmla="*/ 84 h 104"/>
                <a:gd name="T94" fmla="*/ 96 w 128"/>
                <a:gd name="T95" fmla="*/ 72 h 104"/>
                <a:gd name="T96" fmla="*/ 81 w 128"/>
                <a:gd name="T97" fmla="*/ 84 h 104"/>
                <a:gd name="T98" fmla="*/ 59 w 128"/>
                <a:gd name="T99" fmla="*/ 84 h 104"/>
                <a:gd name="T100" fmla="*/ 44 w 128"/>
                <a:gd name="T101" fmla="*/ 72 h 104"/>
                <a:gd name="T102" fmla="*/ 29 w 128"/>
                <a:gd name="T103" fmla="*/ 84 h 104"/>
                <a:gd name="T104" fmla="*/ 24 w 128"/>
                <a:gd name="T105" fmla="*/ 84 h 104"/>
                <a:gd name="T106" fmla="*/ 20 w 128"/>
                <a:gd name="T107" fmla="*/ 80 h 104"/>
                <a:gd name="T108" fmla="*/ 20 w 128"/>
                <a:gd name="T109" fmla="*/ 68 h 104"/>
                <a:gd name="T110" fmla="*/ 72 w 128"/>
                <a:gd name="T111" fmla="*/ 68 h 104"/>
                <a:gd name="T112" fmla="*/ 84 w 128"/>
                <a:gd name="T113" fmla="*/ 56 h 104"/>
                <a:gd name="T114" fmla="*/ 84 w 128"/>
                <a:gd name="T115" fmla="*/ 28 h 104"/>
                <a:gd name="T116" fmla="*/ 100 w 128"/>
                <a:gd name="T117" fmla="*/ 28 h 104"/>
                <a:gd name="T118" fmla="*/ 103 w 128"/>
                <a:gd name="T119" fmla="*/ 30 h 104"/>
                <a:gd name="T120" fmla="*/ 119 w 128"/>
                <a:gd name="T121" fmla="*/ 54 h 104"/>
                <a:gd name="T122" fmla="*/ 120 w 128"/>
                <a:gd name="T123" fmla="*/ 56 h 104"/>
                <a:gd name="T124" fmla="*/ 120 w 128"/>
                <a:gd name="T125" fmla="*/ 8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" h="104">
                  <a:moveTo>
                    <a:pt x="126" y="49"/>
                  </a:moveTo>
                  <a:cubicBezTo>
                    <a:pt x="110" y="25"/>
                    <a:pt x="110" y="25"/>
                    <a:pt x="110" y="25"/>
                  </a:cubicBezTo>
                  <a:cubicBezTo>
                    <a:pt x="108" y="22"/>
                    <a:pt x="104" y="20"/>
                    <a:pt x="100" y="20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84" y="5"/>
                    <a:pt x="79" y="0"/>
                    <a:pt x="7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3"/>
                    <a:pt x="5" y="68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87"/>
                    <a:pt x="17" y="92"/>
                    <a:pt x="24" y="92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30" y="99"/>
                    <a:pt x="37" y="104"/>
                    <a:pt x="44" y="104"/>
                  </a:cubicBezTo>
                  <a:cubicBezTo>
                    <a:pt x="51" y="104"/>
                    <a:pt x="58" y="99"/>
                    <a:pt x="59" y="92"/>
                  </a:cubicBezTo>
                  <a:cubicBezTo>
                    <a:pt x="81" y="92"/>
                    <a:pt x="81" y="92"/>
                    <a:pt x="81" y="92"/>
                  </a:cubicBezTo>
                  <a:cubicBezTo>
                    <a:pt x="82" y="99"/>
                    <a:pt x="89" y="104"/>
                    <a:pt x="96" y="104"/>
                  </a:cubicBezTo>
                  <a:cubicBezTo>
                    <a:pt x="103" y="104"/>
                    <a:pt x="110" y="99"/>
                    <a:pt x="111" y="92"/>
                  </a:cubicBezTo>
                  <a:cubicBezTo>
                    <a:pt x="116" y="92"/>
                    <a:pt x="116" y="92"/>
                    <a:pt x="116" y="92"/>
                  </a:cubicBezTo>
                  <a:cubicBezTo>
                    <a:pt x="123" y="92"/>
                    <a:pt x="128" y="87"/>
                    <a:pt x="128" y="8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28" y="54"/>
                    <a:pt x="127" y="51"/>
                    <a:pt x="126" y="49"/>
                  </a:cubicBezTo>
                  <a:close/>
                  <a:moveTo>
                    <a:pt x="12" y="60"/>
                  </a:moveTo>
                  <a:cubicBezTo>
                    <a:pt x="10" y="60"/>
                    <a:pt x="8" y="58"/>
                    <a:pt x="8" y="56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4" y="8"/>
                    <a:pt x="76" y="10"/>
                    <a:pt x="76" y="12"/>
                  </a:cubicBezTo>
                  <a:cubicBezTo>
                    <a:pt x="76" y="20"/>
                    <a:pt x="76" y="20"/>
                    <a:pt x="76" y="20"/>
                  </a:cubicBezTo>
                  <a:cubicBezTo>
                    <a:pt x="76" y="28"/>
                    <a:pt x="76" y="28"/>
                    <a:pt x="76" y="28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76" y="58"/>
                    <a:pt x="74" y="60"/>
                    <a:pt x="72" y="60"/>
                  </a:cubicBezTo>
                  <a:lnTo>
                    <a:pt x="12" y="60"/>
                  </a:lnTo>
                  <a:close/>
                  <a:moveTo>
                    <a:pt x="44" y="96"/>
                  </a:moveTo>
                  <a:cubicBezTo>
                    <a:pt x="40" y="96"/>
                    <a:pt x="36" y="92"/>
                    <a:pt x="36" y="88"/>
                  </a:cubicBezTo>
                  <a:cubicBezTo>
                    <a:pt x="36" y="84"/>
                    <a:pt x="40" y="80"/>
                    <a:pt x="44" y="80"/>
                  </a:cubicBezTo>
                  <a:cubicBezTo>
                    <a:pt x="48" y="80"/>
                    <a:pt x="52" y="84"/>
                    <a:pt x="52" y="88"/>
                  </a:cubicBezTo>
                  <a:cubicBezTo>
                    <a:pt x="52" y="92"/>
                    <a:pt x="48" y="96"/>
                    <a:pt x="44" y="96"/>
                  </a:cubicBezTo>
                  <a:close/>
                  <a:moveTo>
                    <a:pt x="96" y="96"/>
                  </a:moveTo>
                  <a:cubicBezTo>
                    <a:pt x="92" y="96"/>
                    <a:pt x="88" y="92"/>
                    <a:pt x="88" y="88"/>
                  </a:cubicBezTo>
                  <a:cubicBezTo>
                    <a:pt x="88" y="84"/>
                    <a:pt x="92" y="80"/>
                    <a:pt x="96" y="80"/>
                  </a:cubicBezTo>
                  <a:cubicBezTo>
                    <a:pt x="100" y="80"/>
                    <a:pt x="104" y="84"/>
                    <a:pt x="104" y="88"/>
                  </a:cubicBezTo>
                  <a:cubicBezTo>
                    <a:pt x="104" y="92"/>
                    <a:pt x="100" y="96"/>
                    <a:pt x="96" y="96"/>
                  </a:cubicBezTo>
                  <a:close/>
                  <a:moveTo>
                    <a:pt x="120" y="80"/>
                  </a:moveTo>
                  <a:cubicBezTo>
                    <a:pt x="120" y="82"/>
                    <a:pt x="118" y="84"/>
                    <a:pt x="116" y="84"/>
                  </a:cubicBezTo>
                  <a:cubicBezTo>
                    <a:pt x="111" y="84"/>
                    <a:pt x="111" y="84"/>
                    <a:pt x="111" y="84"/>
                  </a:cubicBezTo>
                  <a:cubicBezTo>
                    <a:pt x="110" y="77"/>
                    <a:pt x="103" y="72"/>
                    <a:pt x="96" y="72"/>
                  </a:cubicBezTo>
                  <a:cubicBezTo>
                    <a:pt x="89" y="72"/>
                    <a:pt x="82" y="77"/>
                    <a:pt x="81" y="8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8" y="77"/>
                    <a:pt x="51" y="72"/>
                    <a:pt x="44" y="72"/>
                  </a:cubicBezTo>
                  <a:cubicBezTo>
                    <a:pt x="37" y="72"/>
                    <a:pt x="30" y="77"/>
                    <a:pt x="29" y="84"/>
                  </a:cubicBezTo>
                  <a:cubicBezTo>
                    <a:pt x="24" y="84"/>
                    <a:pt x="24" y="84"/>
                    <a:pt x="24" y="84"/>
                  </a:cubicBezTo>
                  <a:cubicBezTo>
                    <a:pt x="22" y="84"/>
                    <a:pt x="20" y="82"/>
                    <a:pt x="20" y="80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72" y="68"/>
                    <a:pt x="72" y="68"/>
                    <a:pt x="72" y="68"/>
                  </a:cubicBezTo>
                  <a:cubicBezTo>
                    <a:pt x="79" y="68"/>
                    <a:pt x="84" y="63"/>
                    <a:pt x="84" y="56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1" y="28"/>
                    <a:pt x="103" y="29"/>
                    <a:pt x="103" y="30"/>
                  </a:cubicBezTo>
                  <a:cubicBezTo>
                    <a:pt x="119" y="54"/>
                    <a:pt x="119" y="54"/>
                    <a:pt x="119" y="54"/>
                  </a:cubicBezTo>
                  <a:cubicBezTo>
                    <a:pt x="120" y="54"/>
                    <a:pt x="120" y="55"/>
                    <a:pt x="120" y="56"/>
                  </a:cubicBezTo>
                  <a:lnTo>
                    <a:pt x="120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39" name="Freeform 47"/>
          <p:cNvSpPr>
            <a:spLocks noEditPoints="1"/>
          </p:cNvSpPr>
          <p:nvPr userDrawn="1"/>
        </p:nvSpPr>
        <p:spPr bwMode="auto">
          <a:xfrm>
            <a:off x="164235" y="2736235"/>
            <a:ext cx="357776" cy="357776"/>
          </a:xfrm>
          <a:custGeom>
            <a:avLst/>
            <a:gdLst>
              <a:gd name="T0" fmla="*/ 81 w 128"/>
              <a:gd name="T1" fmla="*/ 14 h 128"/>
              <a:gd name="T2" fmla="*/ 53 w 128"/>
              <a:gd name="T3" fmla="*/ 36 h 128"/>
              <a:gd name="T4" fmla="*/ 33 w 128"/>
              <a:gd name="T5" fmla="*/ 36 h 128"/>
              <a:gd name="T6" fmla="*/ 0 w 128"/>
              <a:gd name="T7" fmla="*/ 56 h 128"/>
              <a:gd name="T8" fmla="*/ 24 w 128"/>
              <a:gd name="T9" fmla="*/ 84 h 128"/>
              <a:gd name="T10" fmla="*/ 32 w 128"/>
              <a:gd name="T11" fmla="*/ 128 h 128"/>
              <a:gd name="T12" fmla="*/ 56 w 128"/>
              <a:gd name="T13" fmla="*/ 120 h 128"/>
              <a:gd name="T14" fmla="*/ 52 w 128"/>
              <a:gd name="T15" fmla="*/ 108 h 128"/>
              <a:gd name="T16" fmla="*/ 52 w 128"/>
              <a:gd name="T17" fmla="*/ 80 h 128"/>
              <a:gd name="T18" fmla="*/ 53 w 128"/>
              <a:gd name="T19" fmla="*/ 78 h 128"/>
              <a:gd name="T20" fmla="*/ 54 w 128"/>
              <a:gd name="T21" fmla="*/ 77 h 128"/>
              <a:gd name="T22" fmla="*/ 55 w 128"/>
              <a:gd name="T23" fmla="*/ 76 h 128"/>
              <a:gd name="T24" fmla="*/ 81 w 128"/>
              <a:gd name="T25" fmla="*/ 98 h 128"/>
              <a:gd name="T26" fmla="*/ 128 w 128"/>
              <a:gd name="T27" fmla="*/ 56 h 128"/>
              <a:gd name="T28" fmla="*/ 80 w 128"/>
              <a:gd name="T29" fmla="*/ 56 h 128"/>
              <a:gd name="T30" fmla="*/ 92 w 128"/>
              <a:gd name="T31" fmla="*/ 44 h 128"/>
              <a:gd name="T32" fmla="*/ 92 w 128"/>
              <a:gd name="T33" fmla="*/ 68 h 128"/>
              <a:gd name="T34" fmla="*/ 80 w 128"/>
              <a:gd name="T35" fmla="*/ 56 h 128"/>
              <a:gd name="T36" fmla="*/ 16 w 128"/>
              <a:gd name="T37" fmla="*/ 44 h 128"/>
              <a:gd name="T38" fmla="*/ 40 w 128"/>
              <a:gd name="T39" fmla="*/ 56 h 128"/>
              <a:gd name="T40" fmla="*/ 16 w 128"/>
              <a:gd name="T41" fmla="*/ 68 h 128"/>
              <a:gd name="T42" fmla="*/ 48 w 128"/>
              <a:gd name="T43" fmla="*/ 120 h 128"/>
              <a:gd name="T44" fmla="*/ 32 w 128"/>
              <a:gd name="T45" fmla="*/ 84 h 128"/>
              <a:gd name="T46" fmla="*/ 33 w 128"/>
              <a:gd name="T47" fmla="*/ 76 h 128"/>
              <a:gd name="T48" fmla="*/ 45 w 128"/>
              <a:gd name="T49" fmla="*/ 76 h 128"/>
              <a:gd name="T50" fmla="*/ 44 w 128"/>
              <a:gd name="T51" fmla="*/ 108 h 128"/>
              <a:gd name="T52" fmla="*/ 48 w 128"/>
              <a:gd name="T53" fmla="*/ 117 h 128"/>
              <a:gd name="T54" fmla="*/ 53 w 128"/>
              <a:gd name="T55" fmla="*/ 68 h 128"/>
              <a:gd name="T56" fmla="*/ 52 w 128"/>
              <a:gd name="T57" fmla="*/ 68 h 128"/>
              <a:gd name="T58" fmla="*/ 52 w 128"/>
              <a:gd name="T59" fmla="*/ 44 h 128"/>
              <a:gd name="T60" fmla="*/ 74 w 128"/>
              <a:gd name="T61" fmla="*/ 36 h 128"/>
              <a:gd name="T62" fmla="*/ 74 w 128"/>
              <a:gd name="T63" fmla="*/ 76 h 128"/>
              <a:gd name="T64" fmla="*/ 100 w 128"/>
              <a:gd name="T65" fmla="*/ 104 h 128"/>
              <a:gd name="T66" fmla="*/ 92 w 128"/>
              <a:gd name="T67" fmla="*/ 76 h 128"/>
              <a:gd name="T68" fmla="*/ 92 w 128"/>
              <a:gd name="T69" fmla="*/ 36 h 128"/>
              <a:gd name="T70" fmla="*/ 100 w 128"/>
              <a:gd name="T71" fmla="*/ 8 h 128"/>
              <a:gd name="T72" fmla="*/ 100 w 128"/>
              <a:gd name="T73" fmla="*/ 10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8" h="128">
                <a:moveTo>
                  <a:pt x="100" y="0"/>
                </a:moveTo>
                <a:cubicBezTo>
                  <a:pt x="92" y="0"/>
                  <a:pt x="85" y="6"/>
                  <a:pt x="81" y="14"/>
                </a:cubicBezTo>
                <a:cubicBezTo>
                  <a:pt x="81" y="14"/>
                  <a:pt x="81" y="14"/>
                  <a:pt x="81" y="14"/>
                </a:cubicBezTo>
                <a:cubicBezTo>
                  <a:pt x="74" y="27"/>
                  <a:pt x="64" y="36"/>
                  <a:pt x="53" y="36"/>
                </a:cubicBezTo>
                <a:cubicBezTo>
                  <a:pt x="50" y="36"/>
                  <a:pt x="50" y="36"/>
                  <a:pt x="50" y="36"/>
                </a:cubicBezTo>
                <a:cubicBezTo>
                  <a:pt x="33" y="36"/>
                  <a:pt x="33" y="36"/>
                  <a:pt x="33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7" y="36"/>
                  <a:pt x="0" y="45"/>
                  <a:pt x="0" y="56"/>
                </a:cubicBezTo>
                <a:cubicBezTo>
                  <a:pt x="0" y="67"/>
                  <a:pt x="7" y="76"/>
                  <a:pt x="16" y="76"/>
                </a:cubicBezTo>
                <a:cubicBezTo>
                  <a:pt x="20" y="76"/>
                  <a:pt x="24" y="80"/>
                  <a:pt x="24" y="84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4"/>
                  <a:pt x="28" y="128"/>
                  <a:pt x="32" y="128"/>
                </a:cubicBezTo>
                <a:cubicBezTo>
                  <a:pt x="48" y="128"/>
                  <a:pt x="48" y="128"/>
                  <a:pt x="48" y="128"/>
                </a:cubicBezTo>
                <a:cubicBezTo>
                  <a:pt x="52" y="128"/>
                  <a:pt x="56" y="124"/>
                  <a:pt x="56" y="120"/>
                </a:cubicBezTo>
                <a:cubicBezTo>
                  <a:pt x="56" y="116"/>
                  <a:pt x="56" y="116"/>
                  <a:pt x="56" y="116"/>
                </a:cubicBezTo>
                <a:cubicBezTo>
                  <a:pt x="56" y="112"/>
                  <a:pt x="52" y="110"/>
                  <a:pt x="52" y="108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79"/>
                  <a:pt x="52" y="79"/>
                  <a:pt x="53" y="78"/>
                </a:cubicBezTo>
                <a:cubicBezTo>
                  <a:pt x="53" y="78"/>
                  <a:pt x="53" y="78"/>
                  <a:pt x="53" y="78"/>
                </a:cubicBezTo>
                <a:cubicBezTo>
                  <a:pt x="53" y="77"/>
                  <a:pt x="53" y="77"/>
                  <a:pt x="54" y="77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76"/>
                  <a:pt x="55" y="76"/>
                  <a:pt x="55" y="76"/>
                </a:cubicBezTo>
                <a:cubicBezTo>
                  <a:pt x="65" y="77"/>
                  <a:pt x="74" y="85"/>
                  <a:pt x="81" y="98"/>
                </a:cubicBezTo>
                <a:cubicBezTo>
                  <a:pt x="81" y="98"/>
                  <a:pt x="81" y="98"/>
                  <a:pt x="81" y="98"/>
                </a:cubicBezTo>
                <a:cubicBezTo>
                  <a:pt x="85" y="106"/>
                  <a:pt x="92" y="112"/>
                  <a:pt x="100" y="112"/>
                </a:cubicBezTo>
                <a:cubicBezTo>
                  <a:pt x="118" y="112"/>
                  <a:pt x="128" y="84"/>
                  <a:pt x="128" y="56"/>
                </a:cubicBezTo>
                <a:cubicBezTo>
                  <a:pt x="128" y="28"/>
                  <a:pt x="118" y="0"/>
                  <a:pt x="100" y="0"/>
                </a:cubicBezTo>
                <a:close/>
                <a:moveTo>
                  <a:pt x="80" y="56"/>
                </a:moveTo>
                <a:cubicBezTo>
                  <a:pt x="80" y="52"/>
                  <a:pt x="80" y="48"/>
                  <a:pt x="81" y="44"/>
                </a:cubicBezTo>
                <a:cubicBezTo>
                  <a:pt x="92" y="44"/>
                  <a:pt x="92" y="44"/>
                  <a:pt x="92" y="44"/>
                </a:cubicBezTo>
                <a:cubicBezTo>
                  <a:pt x="96" y="44"/>
                  <a:pt x="100" y="49"/>
                  <a:pt x="100" y="56"/>
                </a:cubicBezTo>
                <a:cubicBezTo>
                  <a:pt x="100" y="63"/>
                  <a:pt x="96" y="68"/>
                  <a:pt x="92" y="68"/>
                </a:cubicBezTo>
                <a:cubicBezTo>
                  <a:pt x="81" y="68"/>
                  <a:pt x="81" y="68"/>
                  <a:pt x="81" y="68"/>
                </a:cubicBezTo>
                <a:cubicBezTo>
                  <a:pt x="80" y="64"/>
                  <a:pt x="80" y="60"/>
                  <a:pt x="80" y="56"/>
                </a:cubicBezTo>
                <a:close/>
                <a:moveTo>
                  <a:pt x="8" y="56"/>
                </a:moveTo>
                <a:cubicBezTo>
                  <a:pt x="8" y="49"/>
                  <a:pt x="12" y="44"/>
                  <a:pt x="16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2" y="47"/>
                  <a:pt x="40" y="51"/>
                  <a:pt x="40" y="56"/>
                </a:cubicBezTo>
                <a:cubicBezTo>
                  <a:pt x="40" y="61"/>
                  <a:pt x="42" y="65"/>
                  <a:pt x="44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2" y="68"/>
                  <a:pt x="8" y="63"/>
                  <a:pt x="8" y="56"/>
                </a:cubicBezTo>
                <a:close/>
                <a:moveTo>
                  <a:pt x="48" y="120"/>
                </a:moveTo>
                <a:cubicBezTo>
                  <a:pt x="32" y="120"/>
                  <a:pt x="32" y="120"/>
                  <a:pt x="32" y="120"/>
                </a:cubicBezTo>
                <a:cubicBezTo>
                  <a:pt x="32" y="84"/>
                  <a:pt x="32" y="84"/>
                  <a:pt x="32" y="84"/>
                </a:cubicBezTo>
                <a:cubicBezTo>
                  <a:pt x="32" y="81"/>
                  <a:pt x="31" y="78"/>
                  <a:pt x="30" y="76"/>
                </a:cubicBezTo>
                <a:cubicBezTo>
                  <a:pt x="33" y="76"/>
                  <a:pt x="33" y="76"/>
                  <a:pt x="33" y="76"/>
                </a:cubicBezTo>
                <a:cubicBezTo>
                  <a:pt x="33" y="76"/>
                  <a:pt x="33" y="76"/>
                  <a:pt x="33" y="76"/>
                </a:cubicBezTo>
                <a:cubicBezTo>
                  <a:pt x="45" y="76"/>
                  <a:pt x="45" y="76"/>
                  <a:pt x="45" y="76"/>
                </a:cubicBezTo>
                <a:cubicBezTo>
                  <a:pt x="44" y="77"/>
                  <a:pt x="44" y="79"/>
                  <a:pt x="44" y="80"/>
                </a:cubicBezTo>
                <a:cubicBezTo>
                  <a:pt x="44" y="108"/>
                  <a:pt x="44" y="108"/>
                  <a:pt x="44" y="108"/>
                </a:cubicBezTo>
                <a:cubicBezTo>
                  <a:pt x="44" y="112"/>
                  <a:pt x="46" y="114"/>
                  <a:pt x="47" y="116"/>
                </a:cubicBezTo>
                <a:cubicBezTo>
                  <a:pt x="48" y="116"/>
                  <a:pt x="48" y="116"/>
                  <a:pt x="48" y="117"/>
                </a:cubicBezTo>
                <a:lnTo>
                  <a:pt x="48" y="120"/>
                </a:lnTo>
                <a:close/>
                <a:moveTo>
                  <a:pt x="53" y="68"/>
                </a:moveTo>
                <a:cubicBezTo>
                  <a:pt x="52" y="68"/>
                  <a:pt x="52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48" y="68"/>
                  <a:pt x="44" y="63"/>
                  <a:pt x="44" y="56"/>
                </a:cubicBezTo>
                <a:cubicBezTo>
                  <a:pt x="44" y="49"/>
                  <a:pt x="48" y="44"/>
                  <a:pt x="52" y="44"/>
                </a:cubicBezTo>
                <a:cubicBezTo>
                  <a:pt x="53" y="44"/>
                  <a:pt x="53" y="44"/>
                  <a:pt x="53" y="44"/>
                </a:cubicBezTo>
                <a:cubicBezTo>
                  <a:pt x="60" y="44"/>
                  <a:pt x="68" y="41"/>
                  <a:pt x="74" y="36"/>
                </a:cubicBezTo>
                <a:cubicBezTo>
                  <a:pt x="73" y="42"/>
                  <a:pt x="72" y="49"/>
                  <a:pt x="72" y="56"/>
                </a:cubicBezTo>
                <a:cubicBezTo>
                  <a:pt x="72" y="63"/>
                  <a:pt x="73" y="70"/>
                  <a:pt x="74" y="76"/>
                </a:cubicBezTo>
                <a:cubicBezTo>
                  <a:pt x="68" y="71"/>
                  <a:pt x="60" y="68"/>
                  <a:pt x="53" y="68"/>
                </a:cubicBezTo>
                <a:close/>
                <a:moveTo>
                  <a:pt x="100" y="104"/>
                </a:moveTo>
                <a:cubicBezTo>
                  <a:pt x="92" y="104"/>
                  <a:pt x="85" y="93"/>
                  <a:pt x="82" y="76"/>
                </a:cubicBezTo>
                <a:cubicBezTo>
                  <a:pt x="92" y="76"/>
                  <a:pt x="92" y="76"/>
                  <a:pt x="92" y="76"/>
                </a:cubicBezTo>
                <a:cubicBezTo>
                  <a:pt x="101" y="76"/>
                  <a:pt x="108" y="67"/>
                  <a:pt x="108" y="56"/>
                </a:cubicBezTo>
                <a:cubicBezTo>
                  <a:pt x="108" y="45"/>
                  <a:pt x="101" y="36"/>
                  <a:pt x="92" y="36"/>
                </a:cubicBezTo>
                <a:cubicBezTo>
                  <a:pt x="82" y="36"/>
                  <a:pt x="82" y="36"/>
                  <a:pt x="82" y="36"/>
                </a:cubicBezTo>
                <a:cubicBezTo>
                  <a:pt x="85" y="19"/>
                  <a:pt x="92" y="8"/>
                  <a:pt x="100" y="8"/>
                </a:cubicBezTo>
                <a:cubicBezTo>
                  <a:pt x="111" y="8"/>
                  <a:pt x="120" y="29"/>
                  <a:pt x="120" y="56"/>
                </a:cubicBezTo>
                <a:cubicBezTo>
                  <a:pt x="120" y="83"/>
                  <a:pt x="111" y="104"/>
                  <a:pt x="100" y="10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40" name="Group 139"/>
          <p:cNvGrpSpPr/>
          <p:nvPr userDrawn="1"/>
        </p:nvGrpSpPr>
        <p:grpSpPr>
          <a:xfrm>
            <a:off x="1910718" y="1690762"/>
            <a:ext cx="368248" cy="363061"/>
            <a:chOff x="9934575" y="-392112"/>
            <a:chExt cx="450850" cy="444500"/>
          </a:xfrm>
          <a:solidFill>
            <a:schemeClr val="bg2"/>
          </a:solidFill>
        </p:grpSpPr>
        <p:sp>
          <p:nvSpPr>
            <p:cNvPr id="141" name="Freeform 5"/>
            <p:cNvSpPr>
              <a:spLocks noEditPoints="1"/>
            </p:cNvSpPr>
            <p:nvPr/>
          </p:nvSpPr>
          <p:spPr bwMode="auto">
            <a:xfrm>
              <a:off x="9934575" y="-392112"/>
              <a:ext cx="450850" cy="444500"/>
            </a:xfrm>
            <a:custGeom>
              <a:avLst/>
              <a:gdLst>
                <a:gd name="T0" fmla="*/ 111 w 120"/>
                <a:gd name="T1" fmla="*/ 0 h 118"/>
                <a:gd name="T2" fmla="*/ 9 w 120"/>
                <a:gd name="T3" fmla="*/ 0 h 118"/>
                <a:gd name="T4" fmla="*/ 0 w 120"/>
                <a:gd name="T5" fmla="*/ 9 h 118"/>
                <a:gd name="T6" fmla="*/ 0 w 120"/>
                <a:gd name="T7" fmla="*/ 103 h 118"/>
                <a:gd name="T8" fmla="*/ 9 w 120"/>
                <a:gd name="T9" fmla="*/ 112 h 118"/>
                <a:gd name="T10" fmla="*/ 16 w 120"/>
                <a:gd name="T11" fmla="*/ 112 h 118"/>
                <a:gd name="T12" fmla="*/ 16 w 120"/>
                <a:gd name="T13" fmla="*/ 112 h 118"/>
                <a:gd name="T14" fmla="*/ 22 w 120"/>
                <a:gd name="T15" fmla="*/ 118 h 118"/>
                <a:gd name="T16" fmla="*/ 28 w 120"/>
                <a:gd name="T17" fmla="*/ 112 h 118"/>
                <a:gd name="T18" fmla="*/ 28 w 120"/>
                <a:gd name="T19" fmla="*/ 112 h 118"/>
                <a:gd name="T20" fmla="*/ 92 w 120"/>
                <a:gd name="T21" fmla="*/ 112 h 118"/>
                <a:gd name="T22" fmla="*/ 92 w 120"/>
                <a:gd name="T23" fmla="*/ 112 h 118"/>
                <a:gd name="T24" fmla="*/ 98 w 120"/>
                <a:gd name="T25" fmla="*/ 118 h 118"/>
                <a:gd name="T26" fmla="*/ 104 w 120"/>
                <a:gd name="T27" fmla="*/ 112 h 118"/>
                <a:gd name="T28" fmla="*/ 104 w 120"/>
                <a:gd name="T29" fmla="*/ 112 h 118"/>
                <a:gd name="T30" fmla="*/ 111 w 120"/>
                <a:gd name="T31" fmla="*/ 112 h 118"/>
                <a:gd name="T32" fmla="*/ 120 w 120"/>
                <a:gd name="T33" fmla="*/ 103 h 118"/>
                <a:gd name="T34" fmla="*/ 120 w 120"/>
                <a:gd name="T35" fmla="*/ 9 h 118"/>
                <a:gd name="T36" fmla="*/ 111 w 120"/>
                <a:gd name="T37" fmla="*/ 0 h 118"/>
                <a:gd name="T38" fmla="*/ 112 w 120"/>
                <a:gd name="T39" fmla="*/ 103 h 118"/>
                <a:gd name="T40" fmla="*/ 111 w 120"/>
                <a:gd name="T41" fmla="*/ 104 h 118"/>
                <a:gd name="T42" fmla="*/ 9 w 120"/>
                <a:gd name="T43" fmla="*/ 104 h 118"/>
                <a:gd name="T44" fmla="*/ 8 w 120"/>
                <a:gd name="T45" fmla="*/ 103 h 118"/>
                <a:gd name="T46" fmla="*/ 8 w 120"/>
                <a:gd name="T47" fmla="*/ 9 h 118"/>
                <a:gd name="T48" fmla="*/ 9 w 120"/>
                <a:gd name="T49" fmla="*/ 8 h 118"/>
                <a:gd name="T50" fmla="*/ 111 w 120"/>
                <a:gd name="T51" fmla="*/ 8 h 118"/>
                <a:gd name="T52" fmla="*/ 112 w 120"/>
                <a:gd name="T53" fmla="*/ 9 h 118"/>
                <a:gd name="T54" fmla="*/ 112 w 120"/>
                <a:gd name="T55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" h="118">
                  <a:moveTo>
                    <a:pt x="111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8"/>
                    <a:pt x="4" y="112"/>
                    <a:pt x="9" y="112"/>
                  </a:cubicBezTo>
                  <a:cubicBezTo>
                    <a:pt x="16" y="112"/>
                    <a:pt x="16" y="112"/>
                    <a:pt x="16" y="112"/>
                  </a:cubicBezTo>
                  <a:cubicBezTo>
                    <a:pt x="16" y="112"/>
                    <a:pt x="16" y="112"/>
                    <a:pt x="16" y="112"/>
                  </a:cubicBezTo>
                  <a:cubicBezTo>
                    <a:pt x="16" y="115"/>
                    <a:pt x="19" y="118"/>
                    <a:pt x="22" y="118"/>
                  </a:cubicBezTo>
                  <a:cubicBezTo>
                    <a:pt x="25" y="118"/>
                    <a:pt x="28" y="115"/>
                    <a:pt x="28" y="112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92" y="112"/>
                    <a:pt x="92" y="112"/>
                    <a:pt x="92" y="112"/>
                  </a:cubicBezTo>
                  <a:cubicBezTo>
                    <a:pt x="92" y="112"/>
                    <a:pt x="92" y="112"/>
                    <a:pt x="92" y="112"/>
                  </a:cubicBezTo>
                  <a:cubicBezTo>
                    <a:pt x="92" y="115"/>
                    <a:pt x="95" y="118"/>
                    <a:pt x="98" y="118"/>
                  </a:cubicBezTo>
                  <a:cubicBezTo>
                    <a:pt x="101" y="118"/>
                    <a:pt x="104" y="115"/>
                    <a:pt x="104" y="112"/>
                  </a:cubicBezTo>
                  <a:cubicBezTo>
                    <a:pt x="104" y="112"/>
                    <a:pt x="104" y="112"/>
                    <a:pt x="104" y="112"/>
                  </a:cubicBezTo>
                  <a:cubicBezTo>
                    <a:pt x="111" y="112"/>
                    <a:pt x="111" y="112"/>
                    <a:pt x="111" y="112"/>
                  </a:cubicBezTo>
                  <a:cubicBezTo>
                    <a:pt x="116" y="112"/>
                    <a:pt x="120" y="108"/>
                    <a:pt x="120" y="103"/>
                  </a:cubicBezTo>
                  <a:cubicBezTo>
                    <a:pt x="120" y="9"/>
                    <a:pt x="120" y="9"/>
                    <a:pt x="120" y="9"/>
                  </a:cubicBezTo>
                  <a:cubicBezTo>
                    <a:pt x="120" y="4"/>
                    <a:pt x="116" y="0"/>
                    <a:pt x="111" y="0"/>
                  </a:cubicBezTo>
                  <a:close/>
                  <a:moveTo>
                    <a:pt x="112" y="103"/>
                  </a:moveTo>
                  <a:cubicBezTo>
                    <a:pt x="112" y="104"/>
                    <a:pt x="112" y="104"/>
                    <a:pt x="111" y="104"/>
                  </a:cubicBezTo>
                  <a:cubicBezTo>
                    <a:pt x="9" y="104"/>
                    <a:pt x="9" y="104"/>
                    <a:pt x="9" y="104"/>
                  </a:cubicBezTo>
                  <a:cubicBezTo>
                    <a:pt x="8" y="104"/>
                    <a:pt x="8" y="104"/>
                    <a:pt x="8" y="103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8"/>
                    <a:pt x="8" y="8"/>
                    <a:pt x="9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2" y="8"/>
                    <a:pt x="112" y="8"/>
                    <a:pt x="112" y="9"/>
                  </a:cubicBezTo>
                  <a:lnTo>
                    <a:pt x="112" y="1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2" name="Freeform 6"/>
            <p:cNvSpPr>
              <a:spLocks noEditPoints="1"/>
            </p:cNvSpPr>
            <p:nvPr/>
          </p:nvSpPr>
          <p:spPr bwMode="auto">
            <a:xfrm>
              <a:off x="10061575" y="-279400"/>
              <a:ext cx="195263" cy="196850"/>
            </a:xfrm>
            <a:custGeom>
              <a:avLst/>
              <a:gdLst>
                <a:gd name="T0" fmla="*/ 26 w 52"/>
                <a:gd name="T1" fmla="*/ 0 h 52"/>
                <a:gd name="T2" fmla="*/ 0 w 52"/>
                <a:gd name="T3" fmla="*/ 26 h 52"/>
                <a:gd name="T4" fmla="*/ 26 w 52"/>
                <a:gd name="T5" fmla="*/ 52 h 52"/>
                <a:gd name="T6" fmla="*/ 52 w 52"/>
                <a:gd name="T7" fmla="*/ 26 h 52"/>
                <a:gd name="T8" fmla="*/ 26 w 52"/>
                <a:gd name="T9" fmla="*/ 0 h 52"/>
                <a:gd name="T10" fmla="*/ 26 w 52"/>
                <a:gd name="T11" fmla="*/ 48 h 52"/>
                <a:gd name="T12" fmla="*/ 4 w 52"/>
                <a:gd name="T13" fmla="*/ 26 h 52"/>
                <a:gd name="T14" fmla="*/ 26 w 52"/>
                <a:gd name="T15" fmla="*/ 4 h 52"/>
                <a:gd name="T16" fmla="*/ 48 w 52"/>
                <a:gd name="T17" fmla="*/ 26 h 52"/>
                <a:gd name="T18" fmla="*/ 26 w 52"/>
                <a:gd name="T19" fmla="*/ 4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0"/>
                  </a:moveTo>
                  <a:cubicBezTo>
                    <a:pt x="12" y="0"/>
                    <a:pt x="0" y="12"/>
                    <a:pt x="0" y="26"/>
                  </a:cubicBezTo>
                  <a:cubicBezTo>
                    <a:pt x="0" y="40"/>
                    <a:pt x="12" y="52"/>
                    <a:pt x="26" y="52"/>
                  </a:cubicBezTo>
                  <a:cubicBezTo>
                    <a:pt x="40" y="52"/>
                    <a:pt x="52" y="40"/>
                    <a:pt x="52" y="26"/>
                  </a:cubicBezTo>
                  <a:cubicBezTo>
                    <a:pt x="52" y="12"/>
                    <a:pt x="40" y="0"/>
                    <a:pt x="26" y="0"/>
                  </a:cubicBezTo>
                  <a:close/>
                  <a:moveTo>
                    <a:pt x="26" y="48"/>
                  </a:moveTo>
                  <a:cubicBezTo>
                    <a:pt x="14" y="48"/>
                    <a:pt x="4" y="38"/>
                    <a:pt x="4" y="26"/>
                  </a:cubicBezTo>
                  <a:cubicBezTo>
                    <a:pt x="4" y="14"/>
                    <a:pt x="14" y="4"/>
                    <a:pt x="26" y="4"/>
                  </a:cubicBezTo>
                  <a:cubicBezTo>
                    <a:pt x="38" y="4"/>
                    <a:pt x="48" y="14"/>
                    <a:pt x="48" y="26"/>
                  </a:cubicBezTo>
                  <a:cubicBezTo>
                    <a:pt x="48" y="38"/>
                    <a:pt x="38" y="48"/>
                    <a:pt x="2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3" name="Freeform 7"/>
            <p:cNvSpPr>
              <a:spLocks noEditPoints="1"/>
            </p:cNvSpPr>
            <p:nvPr/>
          </p:nvSpPr>
          <p:spPr bwMode="auto">
            <a:xfrm>
              <a:off x="10121900" y="-246062"/>
              <a:ext cx="74613" cy="103188"/>
            </a:xfrm>
            <a:custGeom>
              <a:avLst/>
              <a:gdLst>
                <a:gd name="T0" fmla="*/ 12 w 20"/>
                <a:gd name="T1" fmla="*/ 7 h 27"/>
                <a:gd name="T2" fmla="*/ 12 w 20"/>
                <a:gd name="T3" fmla="*/ 2 h 27"/>
                <a:gd name="T4" fmla="*/ 10 w 20"/>
                <a:gd name="T5" fmla="*/ 0 h 27"/>
                <a:gd name="T6" fmla="*/ 8 w 20"/>
                <a:gd name="T7" fmla="*/ 2 h 27"/>
                <a:gd name="T8" fmla="*/ 8 w 20"/>
                <a:gd name="T9" fmla="*/ 7 h 27"/>
                <a:gd name="T10" fmla="*/ 0 w 20"/>
                <a:gd name="T11" fmla="*/ 17 h 27"/>
                <a:gd name="T12" fmla="*/ 10 w 20"/>
                <a:gd name="T13" fmla="*/ 27 h 27"/>
                <a:gd name="T14" fmla="*/ 20 w 20"/>
                <a:gd name="T15" fmla="*/ 17 h 27"/>
                <a:gd name="T16" fmla="*/ 12 w 20"/>
                <a:gd name="T17" fmla="*/ 7 h 27"/>
                <a:gd name="T18" fmla="*/ 10 w 20"/>
                <a:gd name="T19" fmla="*/ 23 h 27"/>
                <a:gd name="T20" fmla="*/ 4 w 20"/>
                <a:gd name="T21" fmla="*/ 17 h 27"/>
                <a:gd name="T22" fmla="*/ 8 w 20"/>
                <a:gd name="T23" fmla="*/ 11 h 27"/>
                <a:gd name="T24" fmla="*/ 8 w 20"/>
                <a:gd name="T25" fmla="*/ 14 h 27"/>
                <a:gd name="T26" fmla="*/ 10 w 20"/>
                <a:gd name="T27" fmla="*/ 16 h 27"/>
                <a:gd name="T28" fmla="*/ 12 w 20"/>
                <a:gd name="T29" fmla="*/ 14 h 27"/>
                <a:gd name="T30" fmla="*/ 12 w 20"/>
                <a:gd name="T31" fmla="*/ 11 h 27"/>
                <a:gd name="T32" fmla="*/ 16 w 20"/>
                <a:gd name="T33" fmla="*/ 17 h 27"/>
                <a:gd name="T34" fmla="*/ 10 w 20"/>
                <a:gd name="T35" fmla="*/ 2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7">
                  <a:moveTo>
                    <a:pt x="12" y="7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1" y="0"/>
                    <a:pt x="10" y="0"/>
                  </a:cubicBezTo>
                  <a:cubicBezTo>
                    <a:pt x="9" y="0"/>
                    <a:pt x="8" y="1"/>
                    <a:pt x="8" y="2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3" y="8"/>
                    <a:pt x="0" y="12"/>
                    <a:pt x="0" y="17"/>
                  </a:cubicBezTo>
                  <a:cubicBezTo>
                    <a:pt x="0" y="23"/>
                    <a:pt x="4" y="27"/>
                    <a:pt x="10" y="27"/>
                  </a:cubicBezTo>
                  <a:cubicBezTo>
                    <a:pt x="16" y="27"/>
                    <a:pt x="20" y="23"/>
                    <a:pt x="20" y="17"/>
                  </a:cubicBezTo>
                  <a:cubicBezTo>
                    <a:pt x="20" y="12"/>
                    <a:pt x="17" y="8"/>
                    <a:pt x="12" y="7"/>
                  </a:cubicBezTo>
                  <a:close/>
                  <a:moveTo>
                    <a:pt x="10" y="23"/>
                  </a:moveTo>
                  <a:cubicBezTo>
                    <a:pt x="7" y="23"/>
                    <a:pt x="4" y="20"/>
                    <a:pt x="4" y="17"/>
                  </a:cubicBezTo>
                  <a:cubicBezTo>
                    <a:pt x="4" y="14"/>
                    <a:pt x="6" y="12"/>
                    <a:pt x="8" y="11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5"/>
                    <a:pt x="9" y="16"/>
                    <a:pt x="10" y="16"/>
                  </a:cubicBezTo>
                  <a:cubicBezTo>
                    <a:pt x="11" y="16"/>
                    <a:pt x="12" y="15"/>
                    <a:pt x="12" y="14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12"/>
                    <a:pt x="16" y="14"/>
                    <a:pt x="16" y="17"/>
                  </a:cubicBezTo>
                  <a:cubicBezTo>
                    <a:pt x="16" y="20"/>
                    <a:pt x="13" y="23"/>
                    <a:pt x="1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4" name="Freeform 8"/>
            <p:cNvSpPr>
              <a:spLocks noEditPoints="1"/>
            </p:cNvSpPr>
            <p:nvPr/>
          </p:nvSpPr>
          <p:spPr bwMode="auto">
            <a:xfrm>
              <a:off x="9994900" y="-331787"/>
              <a:ext cx="344488" cy="301625"/>
            </a:xfrm>
            <a:custGeom>
              <a:avLst/>
              <a:gdLst>
                <a:gd name="T0" fmla="*/ 88 w 92"/>
                <a:gd name="T1" fmla="*/ 13 h 80"/>
                <a:gd name="T2" fmla="*/ 88 w 92"/>
                <a:gd name="T3" fmla="*/ 5 h 80"/>
                <a:gd name="T4" fmla="*/ 83 w 92"/>
                <a:gd name="T5" fmla="*/ 0 h 80"/>
                <a:gd name="T6" fmla="*/ 5 w 92"/>
                <a:gd name="T7" fmla="*/ 0 h 80"/>
                <a:gd name="T8" fmla="*/ 0 w 92"/>
                <a:gd name="T9" fmla="*/ 5 h 80"/>
                <a:gd name="T10" fmla="*/ 0 w 92"/>
                <a:gd name="T11" fmla="*/ 75 h 80"/>
                <a:gd name="T12" fmla="*/ 5 w 92"/>
                <a:gd name="T13" fmla="*/ 80 h 80"/>
                <a:gd name="T14" fmla="*/ 83 w 92"/>
                <a:gd name="T15" fmla="*/ 80 h 80"/>
                <a:gd name="T16" fmla="*/ 88 w 92"/>
                <a:gd name="T17" fmla="*/ 75 h 80"/>
                <a:gd name="T18" fmla="*/ 88 w 92"/>
                <a:gd name="T19" fmla="*/ 69 h 80"/>
                <a:gd name="T20" fmla="*/ 92 w 92"/>
                <a:gd name="T21" fmla="*/ 63 h 80"/>
                <a:gd name="T22" fmla="*/ 92 w 92"/>
                <a:gd name="T23" fmla="*/ 59 h 80"/>
                <a:gd name="T24" fmla="*/ 88 w 92"/>
                <a:gd name="T25" fmla="*/ 53 h 80"/>
                <a:gd name="T26" fmla="*/ 88 w 92"/>
                <a:gd name="T27" fmla="*/ 29 h 80"/>
                <a:gd name="T28" fmla="*/ 92 w 92"/>
                <a:gd name="T29" fmla="*/ 23 h 80"/>
                <a:gd name="T30" fmla="*/ 92 w 92"/>
                <a:gd name="T31" fmla="*/ 19 h 80"/>
                <a:gd name="T32" fmla="*/ 88 w 92"/>
                <a:gd name="T33" fmla="*/ 13 h 80"/>
                <a:gd name="T34" fmla="*/ 83 w 92"/>
                <a:gd name="T35" fmla="*/ 76 h 80"/>
                <a:gd name="T36" fmla="*/ 5 w 92"/>
                <a:gd name="T37" fmla="*/ 76 h 80"/>
                <a:gd name="T38" fmla="*/ 4 w 92"/>
                <a:gd name="T39" fmla="*/ 75 h 80"/>
                <a:gd name="T40" fmla="*/ 4 w 92"/>
                <a:gd name="T41" fmla="*/ 5 h 80"/>
                <a:gd name="T42" fmla="*/ 5 w 92"/>
                <a:gd name="T43" fmla="*/ 4 h 80"/>
                <a:gd name="T44" fmla="*/ 83 w 92"/>
                <a:gd name="T45" fmla="*/ 4 h 80"/>
                <a:gd name="T46" fmla="*/ 84 w 92"/>
                <a:gd name="T47" fmla="*/ 5 h 80"/>
                <a:gd name="T48" fmla="*/ 84 w 92"/>
                <a:gd name="T49" fmla="*/ 13 h 80"/>
                <a:gd name="T50" fmla="*/ 80 w 92"/>
                <a:gd name="T51" fmla="*/ 19 h 80"/>
                <a:gd name="T52" fmla="*/ 80 w 92"/>
                <a:gd name="T53" fmla="*/ 23 h 80"/>
                <a:gd name="T54" fmla="*/ 84 w 92"/>
                <a:gd name="T55" fmla="*/ 29 h 80"/>
                <a:gd name="T56" fmla="*/ 84 w 92"/>
                <a:gd name="T57" fmla="*/ 53 h 80"/>
                <a:gd name="T58" fmla="*/ 80 w 92"/>
                <a:gd name="T59" fmla="*/ 59 h 80"/>
                <a:gd name="T60" fmla="*/ 80 w 92"/>
                <a:gd name="T61" fmla="*/ 63 h 80"/>
                <a:gd name="T62" fmla="*/ 84 w 92"/>
                <a:gd name="T63" fmla="*/ 69 h 80"/>
                <a:gd name="T64" fmla="*/ 84 w 92"/>
                <a:gd name="T65" fmla="*/ 75 h 80"/>
                <a:gd name="T66" fmla="*/ 83 w 92"/>
                <a:gd name="T67" fmla="*/ 7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2" h="80">
                  <a:moveTo>
                    <a:pt x="88" y="13"/>
                  </a:moveTo>
                  <a:cubicBezTo>
                    <a:pt x="88" y="5"/>
                    <a:pt x="88" y="5"/>
                    <a:pt x="88" y="5"/>
                  </a:cubicBezTo>
                  <a:cubicBezTo>
                    <a:pt x="88" y="2"/>
                    <a:pt x="86" y="0"/>
                    <a:pt x="8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8"/>
                    <a:pt x="2" y="80"/>
                    <a:pt x="5" y="80"/>
                  </a:cubicBezTo>
                  <a:cubicBezTo>
                    <a:pt x="83" y="80"/>
                    <a:pt x="83" y="80"/>
                    <a:pt x="83" y="80"/>
                  </a:cubicBezTo>
                  <a:cubicBezTo>
                    <a:pt x="86" y="80"/>
                    <a:pt x="88" y="78"/>
                    <a:pt x="88" y="75"/>
                  </a:cubicBezTo>
                  <a:cubicBezTo>
                    <a:pt x="88" y="69"/>
                    <a:pt x="88" y="69"/>
                    <a:pt x="88" y="69"/>
                  </a:cubicBezTo>
                  <a:cubicBezTo>
                    <a:pt x="90" y="68"/>
                    <a:pt x="92" y="66"/>
                    <a:pt x="92" y="63"/>
                  </a:cubicBezTo>
                  <a:cubicBezTo>
                    <a:pt x="92" y="59"/>
                    <a:pt x="92" y="59"/>
                    <a:pt x="92" y="59"/>
                  </a:cubicBezTo>
                  <a:cubicBezTo>
                    <a:pt x="92" y="56"/>
                    <a:pt x="90" y="54"/>
                    <a:pt x="88" y="53"/>
                  </a:cubicBezTo>
                  <a:cubicBezTo>
                    <a:pt x="88" y="29"/>
                    <a:pt x="88" y="29"/>
                    <a:pt x="88" y="29"/>
                  </a:cubicBezTo>
                  <a:cubicBezTo>
                    <a:pt x="90" y="28"/>
                    <a:pt x="92" y="26"/>
                    <a:pt x="92" y="23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92" y="16"/>
                    <a:pt x="90" y="14"/>
                    <a:pt x="88" y="13"/>
                  </a:cubicBezTo>
                  <a:close/>
                  <a:moveTo>
                    <a:pt x="83" y="76"/>
                  </a:moveTo>
                  <a:cubicBezTo>
                    <a:pt x="5" y="76"/>
                    <a:pt x="5" y="76"/>
                    <a:pt x="5" y="76"/>
                  </a:cubicBezTo>
                  <a:cubicBezTo>
                    <a:pt x="4" y="76"/>
                    <a:pt x="4" y="76"/>
                    <a:pt x="4" y="7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5" y="4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4" y="4"/>
                    <a:pt x="84" y="4"/>
                    <a:pt x="84" y="5"/>
                  </a:cubicBezTo>
                  <a:cubicBezTo>
                    <a:pt x="84" y="13"/>
                    <a:pt x="84" y="13"/>
                    <a:pt x="84" y="13"/>
                  </a:cubicBezTo>
                  <a:cubicBezTo>
                    <a:pt x="82" y="14"/>
                    <a:pt x="80" y="16"/>
                    <a:pt x="80" y="19"/>
                  </a:cubicBezTo>
                  <a:cubicBezTo>
                    <a:pt x="80" y="23"/>
                    <a:pt x="80" y="23"/>
                    <a:pt x="80" y="23"/>
                  </a:cubicBezTo>
                  <a:cubicBezTo>
                    <a:pt x="80" y="26"/>
                    <a:pt x="82" y="28"/>
                    <a:pt x="84" y="29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2" y="54"/>
                    <a:pt x="80" y="56"/>
                    <a:pt x="80" y="59"/>
                  </a:cubicBezTo>
                  <a:cubicBezTo>
                    <a:pt x="80" y="63"/>
                    <a:pt x="80" y="63"/>
                    <a:pt x="80" y="63"/>
                  </a:cubicBezTo>
                  <a:cubicBezTo>
                    <a:pt x="80" y="66"/>
                    <a:pt x="82" y="68"/>
                    <a:pt x="84" y="69"/>
                  </a:cubicBezTo>
                  <a:cubicBezTo>
                    <a:pt x="84" y="75"/>
                    <a:pt x="84" y="75"/>
                    <a:pt x="84" y="75"/>
                  </a:cubicBezTo>
                  <a:cubicBezTo>
                    <a:pt x="84" y="76"/>
                    <a:pt x="84" y="76"/>
                    <a:pt x="83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45" name="Group 144"/>
          <p:cNvGrpSpPr/>
          <p:nvPr userDrawn="1"/>
        </p:nvGrpSpPr>
        <p:grpSpPr>
          <a:xfrm>
            <a:off x="3575419" y="195790"/>
            <a:ext cx="302088" cy="303227"/>
            <a:chOff x="1298575" y="588963"/>
            <a:chExt cx="420688" cy="422275"/>
          </a:xfrm>
          <a:solidFill>
            <a:schemeClr val="bg2"/>
          </a:solidFill>
        </p:grpSpPr>
        <p:sp>
          <p:nvSpPr>
            <p:cNvPr id="146" name="Freeform 9"/>
            <p:cNvSpPr>
              <a:spLocks noEditPoints="1"/>
            </p:cNvSpPr>
            <p:nvPr/>
          </p:nvSpPr>
          <p:spPr bwMode="auto">
            <a:xfrm>
              <a:off x="1298575" y="588963"/>
              <a:ext cx="420688" cy="422275"/>
            </a:xfrm>
            <a:custGeom>
              <a:avLst/>
              <a:gdLst>
                <a:gd name="T0" fmla="*/ 64 w 112"/>
                <a:gd name="T1" fmla="*/ 12 h 112"/>
                <a:gd name="T2" fmla="*/ 78 w 112"/>
                <a:gd name="T3" fmla="*/ 23 h 112"/>
                <a:gd name="T4" fmla="*/ 84 w 112"/>
                <a:gd name="T5" fmla="*/ 18 h 112"/>
                <a:gd name="T6" fmla="*/ 93 w 112"/>
                <a:gd name="T7" fmla="*/ 25 h 112"/>
                <a:gd name="T8" fmla="*/ 89 w 112"/>
                <a:gd name="T9" fmla="*/ 34 h 112"/>
                <a:gd name="T10" fmla="*/ 100 w 112"/>
                <a:gd name="T11" fmla="*/ 48 h 112"/>
                <a:gd name="T12" fmla="*/ 104 w 112"/>
                <a:gd name="T13" fmla="*/ 60 h 112"/>
                <a:gd name="T14" fmla="*/ 95 w 112"/>
                <a:gd name="T15" fmla="*/ 64 h 112"/>
                <a:gd name="T16" fmla="*/ 93 w 112"/>
                <a:gd name="T17" fmla="*/ 81 h 112"/>
                <a:gd name="T18" fmla="*/ 87 w 112"/>
                <a:gd name="T19" fmla="*/ 93 h 112"/>
                <a:gd name="T20" fmla="*/ 81 w 112"/>
                <a:gd name="T21" fmla="*/ 93 h 112"/>
                <a:gd name="T22" fmla="*/ 64 w 112"/>
                <a:gd name="T23" fmla="*/ 95 h 112"/>
                <a:gd name="T24" fmla="*/ 60 w 112"/>
                <a:gd name="T25" fmla="*/ 104 h 112"/>
                <a:gd name="T26" fmla="*/ 48 w 112"/>
                <a:gd name="T27" fmla="*/ 100 h 112"/>
                <a:gd name="T28" fmla="*/ 34 w 112"/>
                <a:gd name="T29" fmla="*/ 89 h 112"/>
                <a:gd name="T30" fmla="*/ 28 w 112"/>
                <a:gd name="T31" fmla="*/ 94 h 112"/>
                <a:gd name="T32" fmla="*/ 19 w 112"/>
                <a:gd name="T33" fmla="*/ 87 h 112"/>
                <a:gd name="T34" fmla="*/ 23 w 112"/>
                <a:gd name="T35" fmla="*/ 78 h 112"/>
                <a:gd name="T36" fmla="*/ 12 w 112"/>
                <a:gd name="T37" fmla="*/ 64 h 112"/>
                <a:gd name="T38" fmla="*/ 8 w 112"/>
                <a:gd name="T39" fmla="*/ 52 h 112"/>
                <a:gd name="T40" fmla="*/ 17 w 112"/>
                <a:gd name="T41" fmla="*/ 48 h 112"/>
                <a:gd name="T42" fmla="*/ 19 w 112"/>
                <a:gd name="T43" fmla="*/ 31 h 112"/>
                <a:gd name="T44" fmla="*/ 25 w 112"/>
                <a:gd name="T45" fmla="*/ 19 h 112"/>
                <a:gd name="T46" fmla="*/ 31 w 112"/>
                <a:gd name="T47" fmla="*/ 19 h 112"/>
                <a:gd name="T48" fmla="*/ 48 w 112"/>
                <a:gd name="T49" fmla="*/ 17 h 112"/>
                <a:gd name="T50" fmla="*/ 52 w 112"/>
                <a:gd name="T51" fmla="*/ 8 h 112"/>
                <a:gd name="T52" fmla="*/ 60 w 112"/>
                <a:gd name="T53" fmla="*/ 0 h 112"/>
                <a:gd name="T54" fmla="*/ 40 w 112"/>
                <a:gd name="T55" fmla="*/ 11 h 112"/>
                <a:gd name="T56" fmla="*/ 28 w 112"/>
                <a:gd name="T57" fmla="*/ 10 h 112"/>
                <a:gd name="T58" fmla="*/ 14 w 112"/>
                <a:gd name="T59" fmla="*/ 19 h 112"/>
                <a:gd name="T60" fmla="*/ 13 w 112"/>
                <a:gd name="T61" fmla="*/ 35 h 112"/>
                <a:gd name="T62" fmla="*/ 0 w 112"/>
                <a:gd name="T63" fmla="*/ 52 h 112"/>
                <a:gd name="T64" fmla="*/ 11 w 112"/>
                <a:gd name="T65" fmla="*/ 72 h 112"/>
                <a:gd name="T66" fmla="*/ 10 w 112"/>
                <a:gd name="T67" fmla="*/ 84 h 112"/>
                <a:gd name="T68" fmla="*/ 19 w 112"/>
                <a:gd name="T69" fmla="*/ 98 h 112"/>
                <a:gd name="T70" fmla="*/ 35 w 112"/>
                <a:gd name="T71" fmla="*/ 99 h 112"/>
                <a:gd name="T72" fmla="*/ 52 w 112"/>
                <a:gd name="T73" fmla="*/ 112 h 112"/>
                <a:gd name="T74" fmla="*/ 72 w 112"/>
                <a:gd name="T75" fmla="*/ 101 h 112"/>
                <a:gd name="T76" fmla="*/ 84 w 112"/>
                <a:gd name="T77" fmla="*/ 102 h 112"/>
                <a:gd name="T78" fmla="*/ 98 w 112"/>
                <a:gd name="T79" fmla="*/ 93 h 112"/>
                <a:gd name="T80" fmla="*/ 99 w 112"/>
                <a:gd name="T81" fmla="*/ 77 h 112"/>
                <a:gd name="T82" fmla="*/ 112 w 112"/>
                <a:gd name="T83" fmla="*/ 60 h 112"/>
                <a:gd name="T84" fmla="*/ 101 w 112"/>
                <a:gd name="T85" fmla="*/ 40 h 112"/>
                <a:gd name="T86" fmla="*/ 102 w 112"/>
                <a:gd name="T87" fmla="*/ 28 h 112"/>
                <a:gd name="T88" fmla="*/ 93 w 112"/>
                <a:gd name="T89" fmla="*/ 14 h 112"/>
                <a:gd name="T90" fmla="*/ 77 w 112"/>
                <a:gd name="T91" fmla="*/ 13 h 112"/>
                <a:gd name="T92" fmla="*/ 60 w 112"/>
                <a:gd name="T9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2" h="112">
                  <a:moveTo>
                    <a:pt x="60" y="8"/>
                  </a:moveTo>
                  <a:cubicBezTo>
                    <a:pt x="62" y="8"/>
                    <a:pt x="64" y="10"/>
                    <a:pt x="64" y="12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9" y="18"/>
                    <a:pt x="74" y="20"/>
                    <a:pt x="78" y="23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2" y="18"/>
                    <a:pt x="83" y="18"/>
                    <a:pt x="84" y="18"/>
                  </a:cubicBezTo>
                  <a:cubicBezTo>
                    <a:pt x="85" y="18"/>
                    <a:pt x="86" y="18"/>
                    <a:pt x="87" y="19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4" y="26"/>
                    <a:pt x="94" y="29"/>
                    <a:pt x="93" y="31"/>
                  </a:cubicBezTo>
                  <a:cubicBezTo>
                    <a:pt x="89" y="34"/>
                    <a:pt x="89" y="34"/>
                    <a:pt x="89" y="34"/>
                  </a:cubicBezTo>
                  <a:cubicBezTo>
                    <a:pt x="92" y="38"/>
                    <a:pt x="94" y="43"/>
                    <a:pt x="95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102" y="48"/>
                    <a:pt x="104" y="50"/>
                    <a:pt x="104" y="52"/>
                  </a:cubicBezTo>
                  <a:cubicBezTo>
                    <a:pt x="104" y="60"/>
                    <a:pt x="104" y="60"/>
                    <a:pt x="104" y="60"/>
                  </a:cubicBezTo>
                  <a:cubicBezTo>
                    <a:pt x="104" y="62"/>
                    <a:pt x="102" y="64"/>
                    <a:pt x="100" y="64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4" y="69"/>
                    <a:pt x="92" y="74"/>
                    <a:pt x="89" y="78"/>
                  </a:cubicBezTo>
                  <a:cubicBezTo>
                    <a:pt x="93" y="81"/>
                    <a:pt x="93" y="81"/>
                    <a:pt x="93" y="81"/>
                  </a:cubicBezTo>
                  <a:cubicBezTo>
                    <a:pt x="94" y="83"/>
                    <a:pt x="94" y="86"/>
                    <a:pt x="93" y="87"/>
                  </a:cubicBezTo>
                  <a:cubicBezTo>
                    <a:pt x="87" y="93"/>
                    <a:pt x="87" y="93"/>
                    <a:pt x="87" y="93"/>
                  </a:cubicBezTo>
                  <a:cubicBezTo>
                    <a:pt x="86" y="94"/>
                    <a:pt x="85" y="94"/>
                    <a:pt x="84" y="94"/>
                  </a:cubicBezTo>
                  <a:cubicBezTo>
                    <a:pt x="83" y="94"/>
                    <a:pt x="82" y="94"/>
                    <a:pt x="81" y="93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4" y="92"/>
                    <a:pt x="69" y="94"/>
                    <a:pt x="64" y="95"/>
                  </a:cubicBezTo>
                  <a:cubicBezTo>
                    <a:pt x="64" y="100"/>
                    <a:pt x="64" y="100"/>
                    <a:pt x="64" y="100"/>
                  </a:cubicBezTo>
                  <a:cubicBezTo>
                    <a:pt x="64" y="102"/>
                    <a:pt x="62" y="104"/>
                    <a:pt x="60" y="104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0" y="104"/>
                    <a:pt x="48" y="102"/>
                    <a:pt x="48" y="100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43" y="94"/>
                    <a:pt x="38" y="92"/>
                    <a:pt x="34" y="89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0" y="94"/>
                    <a:pt x="29" y="94"/>
                    <a:pt x="28" y="94"/>
                  </a:cubicBezTo>
                  <a:cubicBezTo>
                    <a:pt x="27" y="94"/>
                    <a:pt x="26" y="94"/>
                    <a:pt x="25" y="93"/>
                  </a:cubicBezTo>
                  <a:cubicBezTo>
                    <a:pt x="19" y="87"/>
                    <a:pt x="19" y="87"/>
                    <a:pt x="19" y="87"/>
                  </a:cubicBezTo>
                  <a:cubicBezTo>
                    <a:pt x="18" y="86"/>
                    <a:pt x="18" y="83"/>
                    <a:pt x="19" y="81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0" y="74"/>
                    <a:pt x="18" y="69"/>
                    <a:pt x="17" y="64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10" y="64"/>
                    <a:pt x="8" y="62"/>
                    <a:pt x="8" y="60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0"/>
                    <a:pt x="10" y="48"/>
                    <a:pt x="12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8" y="43"/>
                    <a:pt x="20" y="38"/>
                    <a:pt x="23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8" y="29"/>
                    <a:pt x="18" y="26"/>
                    <a:pt x="19" y="25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6" y="18"/>
                    <a:pt x="27" y="18"/>
                    <a:pt x="28" y="18"/>
                  </a:cubicBezTo>
                  <a:cubicBezTo>
                    <a:pt x="29" y="18"/>
                    <a:pt x="30" y="18"/>
                    <a:pt x="31" y="19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8" y="20"/>
                    <a:pt x="43" y="18"/>
                    <a:pt x="48" y="17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0"/>
                    <a:pt x="50" y="8"/>
                    <a:pt x="52" y="8"/>
                  </a:cubicBezTo>
                  <a:cubicBezTo>
                    <a:pt x="60" y="8"/>
                    <a:pt x="60" y="8"/>
                    <a:pt x="60" y="8"/>
                  </a:cubicBezTo>
                  <a:moveTo>
                    <a:pt x="60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6" y="0"/>
                    <a:pt x="41" y="5"/>
                    <a:pt x="40" y="11"/>
                  </a:cubicBezTo>
                  <a:cubicBezTo>
                    <a:pt x="38" y="11"/>
                    <a:pt x="37" y="12"/>
                    <a:pt x="35" y="13"/>
                  </a:cubicBezTo>
                  <a:cubicBezTo>
                    <a:pt x="33" y="11"/>
                    <a:pt x="31" y="10"/>
                    <a:pt x="28" y="10"/>
                  </a:cubicBezTo>
                  <a:cubicBezTo>
                    <a:pt x="25" y="10"/>
                    <a:pt x="21" y="11"/>
                    <a:pt x="19" y="14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1" y="22"/>
                    <a:pt x="10" y="25"/>
                    <a:pt x="10" y="28"/>
                  </a:cubicBezTo>
                  <a:cubicBezTo>
                    <a:pt x="10" y="31"/>
                    <a:pt x="11" y="33"/>
                    <a:pt x="13" y="35"/>
                  </a:cubicBezTo>
                  <a:cubicBezTo>
                    <a:pt x="12" y="37"/>
                    <a:pt x="11" y="38"/>
                    <a:pt x="11" y="40"/>
                  </a:cubicBezTo>
                  <a:cubicBezTo>
                    <a:pt x="5" y="41"/>
                    <a:pt x="0" y="46"/>
                    <a:pt x="0" y="52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6"/>
                    <a:pt x="5" y="71"/>
                    <a:pt x="11" y="72"/>
                  </a:cubicBezTo>
                  <a:cubicBezTo>
                    <a:pt x="11" y="74"/>
                    <a:pt x="12" y="75"/>
                    <a:pt x="13" y="77"/>
                  </a:cubicBezTo>
                  <a:cubicBezTo>
                    <a:pt x="11" y="79"/>
                    <a:pt x="10" y="81"/>
                    <a:pt x="10" y="84"/>
                  </a:cubicBezTo>
                  <a:cubicBezTo>
                    <a:pt x="10" y="87"/>
                    <a:pt x="11" y="91"/>
                    <a:pt x="14" y="93"/>
                  </a:cubicBezTo>
                  <a:cubicBezTo>
                    <a:pt x="19" y="98"/>
                    <a:pt x="19" y="98"/>
                    <a:pt x="19" y="98"/>
                  </a:cubicBezTo>
                  <a:cubicBezTo>
                    <a:pt x="21" y="101"/>
                    <a:pt x="25" y="102"/>
                    <a:pt x="28" y="102"/>
                  </a:cubicBezTo>
                  <a:cubicBezTo>
                    <a:pt x="31" y="102"/>
                    <a:pt x="33" y="101"/>
                    <a:pt x="35" y="99"/>
                  </a:cubicBezTo>
                  <a:cubicBezTo>
                    <a:pt x="37" y="100"/>
                    <a:pt x="38" y="101"/>
                    <a:pt x="40" y="101"/>
                  </a:cubicBezTo>
                  <a:cubicBezTo>
                    <a:pt x="41" y="107"/>
                    <a:pt x="46" y="112"/>
                    <a:pt x="52" y="112"/>
                  </a:cubicBezTo>
                  <a:cubicBezTo>
                    <a:pt x="60" y="112"/>
                    <a:pt x="60" y="112"/>
                    <a:pt x="60" y="112"/>
                  </a:cubicBezTo>
                  <a:cubicBezTo>
                    <a:pt x="66" y="112"/>
                    <a:pt x="71" y="107"/>
                    <a:pt x="72" y="101"/>
                  </a:cubicBezTo>
                  <a:cubicBezTo>
                    <a:pt x="74" y="101"/>
                    <a:pt x="75" y="100"/>
                    <a:pt x="77" y="99"/>
                  </a:cubicBezTo>
                  <a:cubicBezTo>
                    <a:pt x="79" y="101"/>
                    <a:pt x="81" y="102"/>
                    <a:pt x="84" y="102"/>
                  </a:cubicBezTo>
                  <a:cubicBezTo>
                    <a:pt x="87" y="102"/>
                    <a:pt x="91" y="101"/>
                    <a:pt x="93" y="98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101" y="91"/>
                    <a:pt x="102" y="87"/>
                    <a:pt x="102" y="84"/>
                  </a:cubicBezTo>
                  <a:cubicBezTo>
                    <a:pt x="102" y="81"/>
                    <a:pt x="101" y="79"/>
                    <a:pt x="99" y="77"/>
                  </a:cubicBezTo>
                  <a:cubicBezTo>
                    <a:pt x="100" y="75"/>
                    <a:pt x="101" y="74"/>
                    <a:pt x="101" y="72"/>
                  </a:cubicBezTo>
                  <a:cubicBezTo>
                    <a:pt x="107" y="71"/>
                    <a:pt x="112" y="66"/>
                    <a:pt x="112" y="60"/>
                  </a:cubicBezTo>
                  <a:cubicBezTo>
                    <a:pt x="112" y="52"/>
                    <a:pt x="112" y="52"/>
                    <a:pt x="112" y="52"/>
                  </a:cubicBezTo>
                  <a:cubicBezTo>
                    <a:pt x="112" y="46"/>
                    <a:pt x="107" y="41"/>
                    <a:pt x="101" y="40"/>
                  </a:cubicBezTo>
                  <a:cubicBezTo>
                    <a:pt x="101" y="38"/>
                    <a:pt x="100" y="37"/>
                    <a:pt x="99" y="35"/>
                  </a:cubicBezTo>
                  <a:cubicBezTo>
                    <a:pt x="101" y="33"/>
                    <a:pt x="102" y="31"/>
                    <a:pt x="102" y="28"/>
                  </a:cubicBezTo>
                  <a:cubicBezTo>
                    <a:pt x="102" y="25"/>
                    <a:pt x="101" y="22"/>
                    <a:pt x="98" y="19"/>
                  </a:cubicBezTo>
                  <a:cubicBezTo>
                    <a:pt x="93" y="14"/>
                    <a:pt x="93" y="14"/>
                    <a:pt x="93" y="14"/>
                  </a:cubicBezTo>
                  <a:cubicBezTo>
                    <a:pt x="91" y="11"/>
                    <a:pt x="87" y="10"/>
                    <a:pt x="84" y="10"/>
                  </a:cubicBezTo>
                  <a:cubicBezTo>
                    <a:pt x="81" y="10"/>
                    <a:pt x="79" y="11"/>
                    <a:pt x="77" y="13"/>
                  </a:cubicBezTo>
                  <a:cubicBezTo>
                    <a:pt x="75" y="12"/>
                    <a:pt x="74" y="11"/>
                    <a:pt x="72" y="11"/>
                  </a:cubicBezTo>
                  <a:cubicBezTo>
                    <a:pt x="71" y="5"/>
                    <a:pt x="66" y="0"/>
                    <a:pt x="6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7" name="Freeform 10"/>
            <p:cNvSpPr>
              <a:spLocks noEditPoints="1"/>
            </p:cNvSpPr>
            <p:nvPr/>
          </p:nvSpPr>
          <p:spPr bwMode="auto">
            <a:xfrm>
              <a:off x="1411288" y="701675"/>
              <a:ext cx="195263" cy="196850"/>
            </a:xfrm>
            <a:custGeom>
              <a:avLst/>
              <a:gdLst>
                <a:gd name="T0" fmla="*/ 26 w 52"/>
                <a:gd name="T1" fmla="*/ 52 h 52"/>
                <a:gd name="T2" fmla="*/ 0 w 52"/>
                <a:gd name="T3" fmla="*/ 26 h 52"/>
                <a:gd name="T4" fmla="*/ 26 w 52"/>
                <a:gd name="T5" fmla="*/ 0 h 52"/>
                <a:gd name="T6" fmla="*/ 52 w 52"/>
                <a:gd name="T7" fmla="*/ 26 h 52"/>
                <a:gd name="T8" fmla="*/ 26 w 52"/>
                <a:gd name="T9" fmla="*/ 52 h 52"/>
                <a:gd name="T10" fmla="*/ 26 w 52"/>
                <a:gd name="T11" fmla="*/ 4 h 52"/>
                <a:gd name="T12" fmla="*/ 4 w 52"/>
                <a:gd name="T13" fmla="*/ 26 h 52"/>
                <a:gd name="T14" fmla="*/ 26 w 52"/>
                <a:gd name="T15" fmla="*/ 48 h 52"/>
                <a:gd name="T16" fmla="*/ 48 w 52"/>
                <a:gd name="T17" fmla="*/ 26 h 52"/>
                <a:gd name="T18" fmla="*/ 26 w 52"/>
                <a:gd name="T19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8" name="Freeform 11"/>
            <p:cNvSpPr>
              <a:spLocks noEditPoints="1"/>
            </p:cNvSpPr>
            <p:nvPr/>
          </p:nvSpPr>
          <p:spPr bwMode="auto">
            <a:xfrm>
              <a:off x="1455738" y="747713"/>
              <a:ext cx="106363" cy="106363"/>
            </a:xfrm>
            <a:custGeom>
              <a:avLst/>
              <a:gdLst>
                <a:gd name="T0" fmla="*/ 14 w 28"/>
                <a:gd name="T1" fmla="*/ 28 h 28"/>
                <a:gd name="T2" fmla="*/ 0 w 28"/>
                <a:gd name="T3" fmla="*/ 14 h 28"/>
                <a:gd name="T4" fmla="*/ 14 w 28"/>
                <a:gd name="T5" fmla="*/ 0 h 28"/>
                <a:gd name="T6" fmla="*/ 28 w 28"/>
                <a:gd name="T7" fmla="*/ 14 h 28"/>
                <a:gd name="T8" fmla="*/ 14 w 28"/>
                <a:gd name="T9" fmla="*/ 28 h 28"/>
                <a:gd name="T10" fmla="*/ 14 w 28"/>
                <a:gd name="T11" fmla="*/ 4 h 28"/>
                <a:gd name="T12" fmla="*/ 4 w 28"/>
                <a:gd name="T13" fmla="*/ 14 h 28"/>
                <a:gd name="T14" fmla="*/ 14 w 28"/>
                <a:gd name="T15" fmla="*/ 24 h 28"/>
                <a:gd name="T16" fmla="*/ 24 w 28"/>
                <a:gd name="T17" fmla="*/ 14 h 28"/>
                <a:gd name="T18" fmla="*/ 14 w 28"/>
                <a:gd name="T1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6" y="28"/>
                    <a:pt x="0" y="22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2" y="0"/>
                    <a:pt x="28" y="6"/>
                    <a:pt x="28" y="14"/>
                  </a:cubicBezTo>
                  <a:cubicBezTo>
                    <a:pt x="28" y="22"/>
                    <a:pt x="22" y="28"/>
                    <a:pt x="14" y="28"/>
                  </a:cubicBezTo>
                  <a:close/>
                  <a:moveTo>
                    <a:pt x="14" y="4"/>
                  </a:moveTo>
                  <a:cubicBezTo>
                    <a:pt x="8" y="4"/>
                    <a:pt x="4" y="8"/>
                    <a:pt x="4" y="14"/>
                  </a:cubicBezTo>
                  <a:cubicBezTo>
                    <a:pt x="4" y="20"/>
                    <a:pt x="8" y="24"/>
                    <a:pt x="14" y="24"/>
                  </a:cubicBezTo>
                  <a:cubicBezTo>
                    <a:pt x="20" y="24"/>
                    <a:pt x="24" y="20"/>
                    <a:pt x="24" y="14"/>
                  </a:cubicBezTo>
                  <a:cubicBezTo>
                    <a:pt x="24" y="8"/>
                    <a:pt x="20" y="4"/>
                    <a:pt x="1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49" name="Group 148"/>
          <p:cNvGrpSpPr/>
          <p:nvPr userDrawn="1"/>
        </p:nvGrpSpPr>
        <p:grpSpPr>
          <a:xfrm>
            <a:off x="1715934" y="2075449"/>
            <a:ext cx="361123" cy="362262"/>
            <a:chOff x="1727201" y="319088"/>
            <a:chExt cx="503237" cy="504825"/>
          </a:xfrm>
          <a:solidFill>
            <a:schemeClr val="bg2"/>
          </a:solidFill>
        </p:grpSpPr>
        <p:sp>
          <p:nvSpPr>
            <p:cNvPr id="150" name="Freeform 15"/>
            <p:cNvSpPr>
              <a:spLocks/>
            </p:cNvSpPr>
            <p:nvPr/>
          </p:nvSpPr>
          <p:spPr bwMode="auto">
            <a:xfrm>
              <a:off x="1812925" y="406400"/>
              <a:ext cx="120650" cy="119062"/>
            </a:xfrm>
            <a:custGeom>
              <a:avLst/>
              <a:gdLst>
                <a:gd name="T0" fmla="*/ 30 w 32"/>
                <a:gd name="T1" fmla="*/ 0 h 32"/>
                <a:gd name="T2" fmla="*/ 0 w 32"/>
                <a:gd name="T3" fmla="*/ 30 h 32"/>
                <a:gd name="T4" fmla="*/ 2 w 32"/>
                <a:gd name="T5" fmla="*/ 32 h 32"/>
                <a:gd name="T6" fmla="*/ 4 w 32"/>
                <a:gd name="T7" fmla="*/ 30 h 32"/>
                <a:gd name="T8" fmla="*/ 30 w 32"/>
                <a:gd name="T9" fmla="*/ 4 h 32"/>
                <a:gd name="T10" fmla="*/ 32 w 32"/>
                <a:gd name="T11" fmla="*/ 2 h 32"/>
                <a:gd name="T12" fmla="*/ 30 w 32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32">
                  <a:moveTo>
                    <a:pt x="30" y="0"/>
                  </a:moveTo>
                  <a:cubicBezTo>
                    <a:pt x="13" y="0"/>
                    <a:pt x="0" y="13"/>
                    <a:pt x="0" y="30"/>
                  </a:cubicBezTo>
                  <a:cubicBezTo>
                    <a:pt x="0" y="31"/>
                    <a:pt x="1" y="32"/>
                    <a:pt x="2" y="32"/>
                  </a:cubicBezTo>
                  <a:cubicBezTo>
                    <a:pt x="3" y="32"/>
                    <a:pt x="4" y="31"/>
                    <a:pt x="4" y="30"/>
                  </a:cubicBezTo>
                  <a:cubicBezTo>
                    <a:pt x="4" y="15"/>
                    <a:pt x="15" y="4"/>
                    <a:pt x="30" y="4"/>
                  </a:cubicBezTo>
                  <a:cubicBezTo>
                    <a:pt x="31" y="4"/>
                    <a:pt x="32" y="3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1" name="Freeform 16"/>
            <p:cNvSpPr>
              <a:spLocks noEditPoints="1"/>
            </p:cNvSpPr>
            <p:nvPr/>
          </p:nvSpPr>
          <p:spPr bwMode="auto">
            <a:xfrm>
              <a:off x="1727201" y="319088"/>
              <a:ext cx="503237" cy="504825"/>
            </a:xfrm>
            <a:custGeom>
              <a:avLst/>
              <a:gdLst>
                <a:gd name="T0" fmla="*/ 131 w 134"/>
                <a:gd name="T1" fmla="*/ 120 h 134"/>
                <a:gd name="T2" fmla="*/ 102 w 134"/>
                <a:gd name="T3" fmla="*/ 91 h 134"/>
                <a:gd name="T4" fmla="*/ 95 w 134"/>
                <a:gd name="T5" fmla="*/ 90 h 134"/>
                <a:gd name="T6" fmla="*/ 89 w 134"/>
                <a:gd name="T7" fmla="*/ 84 h 134"/>
                <a:gd name="T8" fmla="*/ 89 w 134"/>
                <a:gd name="T9" fmla="*/ 84 h 134"/>
                <a:gd name="T10" fmla="*/ 87 w 134"/>
                <a:gd name="T11" fmla="*/ 19 h 134"/>
                <a:gd name="T12" fmla="*/ 19 w 134"/>
                <a:gd name="T13" fmla="*/ 19 h 134"/>
                <a:gd name="T14" fmla="*/ 19 w 134"/>
                <a:gd name="T15" fmla="*/ 87 h 134"/>
                <a:gd name="T16" fmla="*/ 84 w 134"/>
                <a:gd name="T17" fmla="*/ 89 h 134"/>
                <a:gd name="T18" fmla="*/ 84 w 134"/>
                <a:gd name="T19" fmla="*/ 89 h 134"/>
                <a:gd name="T20" fmla="*/ 90 w 134"/>
                <a:gd name="T21" fmla="*/ 95 h 134"/>
                <a:gd name="T22" fmla="*/ 91 w 134"/>
                <a:gd name="T23" fmla="*/ 102 h 134"/>
                <a:gd name="T24" fmla="*/ 120 w 134"/>
                <a:gd name="T25" fmla="*/ 131 h 134"/>
                <a:gd name="T26" fmla="*/ 130 w 134"/>
                <a:gd name="T27" fmla="*/ 130 h 134"/>
                <a:gd name="T28" fmla="*/ 131 w 134"/>
                <a:gd name="T29" fmla="*/ 120 h 134"/>
                <a:gd name="T30" fmla="*/ 81 w 134"/>
                <a:gd name="T31" fmla="*/ 81 h 134"/>
                <a:gd name="T32" fmla="*/ 24 w 134"/>
                <a:gd name="T33" fmla="*/ 81 h 134"/>
                <a:gd name="T34" fmla="*/ 24 w 134"/>
                <a:gd name="T35" fmla="*/ 24 h 134"/>
                <a:gd name="T36" fmla="*/ 81 w 134"/>
                <a:gd name="T37" fmla="*/ 24 h 134"/>
                <a:gd name="T38" fmla="*/ 81 w 134"/>
                <a:gd name="T39" fmla="*/ 8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4" h="134">
                  <a:moveTo>
                    <a:pt x="131" y="120"/>
                  </a:moveTo>
                  <a:cubicBezTo>
                    <a:pt x="102" y="91"/>
                    <a:pt x="102" y="91"/>
                    <a:pt x="102" y="91"/>
                  </a:cubicBezTo>
                  <a:cubicBezTo>
                    <a:pt x="100" y="89"/>
                    <a:pt x="98" y="89"/>
                    <a:pt x="95" y="90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105" y="65"/>
                    <a:pt x="104" y="36"/>
                    <a:pt x="87" y="19"/>
                  </a:cubicBezTo>
                  <a:cubicBezTo>
                    <a:pt x="68" y="0"/>
                    <a:pt x="38" y="0"/>
                    <a:pt x="19" y="19"/>
                  </a:cubicBezTo>
                  <a:cubicBezTo>
                    <a:pt x="0" y="37"/>
                    <a:pt x="0" y="68"/>
                    <a:pt x="19" y="87"/>
                  </a:cubicBezTo>
                  <a:cubicBezTo>
                    <a:pt x="37" y="104"/>
                    <a:pt x="65" y="105"/>
                    <a:pt x="84" y="89"/>
                  </a:cubicBezTo>
                  <a:cubicBezTo>
                    <a:pt x="84" y="89"/>
                    <a:pt x="84" y="89"/>
                    <a:pt x="84" y="89"/>
                  </a:cubicBezTo>
                  <a:cubicBezTo>
                    <a:pt x="90" y="95"/>
                    <a:pt x="90" y="95"/>
                    <a:pt x="90" y="95"/>
                  </a:cubicBezTo>
                  <a:cubicBezTo>
                    <a:pt x="89" y="98"/>
                    <a:pt x="89" y="100"/>
                    <a:pt x="91" y="102"/>
                  </a:cubicBezTo>
                  <a:cubicBezTo>
                    <a:pt x="120" y="131"/>
                    <a:pt x="120" y="131"/>
                    <a:pt x="120" y="131"/>
                  </a:cubicBezTo>
                  <a:cubicBezTo>
                    <a:pt x="122" y="134"/>
                    <a:pt x="127" y="133"/>
                    <a:pt x="130" y="130"/>
                  </a:cubicBezTo>
                  <a:cubicBezTo>
                    <a:pt x="133" y="127"/>
                    <a:pt x="134" y="122"/>
                    <a:pt x="131" y="120"/>
                  </a:cubicBezTo>
                  <a:close/>
                  <a:moveTo>
                    <a:pt x="81" y="81"/>
                  </a:moveTo>
                  <a:cubicBezTo>
                    <a:pt x="65" y="97"/>
                    <a:pt x="40" y="97"/>
                    <a:pt x="24" y="81"/>
                  </a:cubicBezTo>
                  <a:cubicBezTo>
                    <a:pt x="9" y="65"/>
                    <a:pt x="9" y="40"/>
                    <a:pt x="24" y="24"/>
                  </a:cubicBezTo>
                  <a:cubicBezTo>
                    <a:pt x="40" y="9"/>
                    <a:pt x="65" y="9"/>
                    <a:pt x="81" y="24"/>
                  </a:cubicBezTo>
                  <a:cubicBezTo>
                    <a:pt x="97" y="40"/>
                    <a:pt x="97" y="65"/>
                    <a:pt x="81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52" name="Group 151"/>
          <p:cNvGrpSpPr/>
          <p:nvPr userDrawn="1"/>
        </p:nvGrpSpPr>
        <p:grpSpPr>
          <a:xfrm>
            <a:off x="1198522" y="3293488"/>
            <a:ext cx="300834" cy="300834"/>
            <a:chOff x="9463088" y="4214813"/>
            <a:chExt cx="420687" cy="420687"/>
          </a:xfrm>
          <a:solidFill>
            <a:schemeClr val="bg2"/>
          </a:solidFill>
        </p:grpSpPr>
        <p:sp>
          <p:nvSpPr>
            <p:cNvPr id="153" name="Freeform 17"/>
            <p:cNvSpPr>
              <a:spLocks noEditPoints="1"/>
            </p:cNvSpPr>
            <p:nvPr/>
          </p:nvSpPr>
          <p:spPr bwMode="auto">
            <a:xfrm>
              <a:off x="9463088" y="4214813"/>
              <a:ext cx="420687" cy="420687"/>
            </a:xfrm>
            <a:custGeom>
              <a:avLst/>
              <a:gdLst>
                <a:gd name="T0" fmla="*/ 100 w 112"/>
                <a:gd name="T1" fmla="*/ 8 h 112"/>
                <a:gd name="T2" fmla="*/ 104 w 112"/>
                <a:gd name="T3" fmla="*/ 12 h 112"/>
                <a:gd name="T4" fmla="*/ 104 w 112"/>
                <a:gd name="T5" fmla="*/ 100 h 112"/>
                <a:gd name="T6" fmla="*/ 100 w 112"/>
                <a:gd name="T7" fmla="*/ 104 h 112"/>
                <a:gd name="T8" fmla="*/ 12 w 112"/>
                <a:gd name="T9" fmla="*/ 104 h 112"/>
                <a:gd name="T10" fmla="*/ 8 w 112"/>
                <a:gd name="T11" fmla="*/ 100 h 112"/>
                <a:gd name="T12" fmla="*/ 8 w 112"/>
                <a:gd name="T13" fmla="*/ 12 h 112"/>
                <a:gd name="T14" fmla="*/ 12 w 112"/>
                <a:gd name="T15" fmla="*/ 8 h 112"/>
                <a:gd name="T16" fmla="*/ 100 w 112"/>
                <a:gd name="T17" fmla="*/ 8 h 112"/>
                <a:gd name="T18" fmla="*/ 100 w 112"/>
                <a:gd name="T19" fmla="*/ 0 h 112"/>
                <a:gd name="T20" fmla="*/ 12 w 112"/>
                <a:gd name="T21" fmla="*/ 0 h 112"/>
                <a:gd name="T22" fmla="*/ 0 w 112"/>
                <a:gd name="T23" fmla="*/ 12 h 112"/>
                <a:gd name="T24" fmla="*/ 0 w 112"/>
                <a:gd name="T25" fmla="*/ 100 h 112"/>
                <a:gd name="T26" fmla="*/ 12 w 112"/>
                <a:gd name="T27" fmla="*/ 112 h 112"/>
                <a:gd name="T28" fmla="*/ 100 w 112"/>
                <a:gd name="T29" fmla="*/ 112 h 112"/>
                <a:gd name="T30" fmla="*/ 112 w 112"/>
                <a:gd name="T31" fmla="*/ 100 h 112"/>
                <a:gd name="T32" fmla="*/ 112 w 112"/>
                <a:gd name="T33" fmla="*/ 12 h 112"/>
                <a:gd name="T34" fmla="*/ 100 w 112"/>
                <a:gd name="T3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2">
                  <a:moveTo>
                    <a:pt x="100" y="8"/>
                  </a:moveTo>
                  <a:cubicBezTo>
                    <a:pt x="102" y="8"/>
                    <a:pt x="104" y="10"/>
                    <a:pt x="104" y="12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104" y="102"/>
                    <a:pt x="102" y="104"/>
                    <a:pt x="100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10" y="104"/>
                    <a:pt x="8" y="102"/>
                    <a:pt x="8" y="100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100" y="8"/>
                    <a:pt x="100" y="8"/>
                    <a:pt x="100" y="8"/>
                  </a:cubicBezTo>
                  <a:moveTo>
                    <a:pt x="10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7"/>
                    <a:pt x="5" y="112"/>
                    <a:pt x="12" y="112"/>
                  </a:cubicBezTo>
                  <a:cubicBezTo>
                    <a:pt x="100" y="112"/>
                    <a:pt x="100" y="112"/>
                    <a:pt x="100" y="112"/>
                  </a:cubicBezTo>
                  <a:cubicBezTo>
                    <a:pt x="107" y="112"/>
                    <a:pt x="112" y="107"/>
                    <a:pt x="112" y="100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112" y="5"/>
                    <a:pt x="107" y="0"/>
                    <a:pt x="10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4" name="Freeform 18"/>
            <p:cNvSpPr>
              <a:spLocks noEditPoints="1"/>
            </p:cNvSpPr>
            <p:nvPr/>
          </p:nvSpPr>
          <p:spPr bwMode="auto">
            <a:xfrm>
              <a:off x="9537700" y="4289425"/>
              <a:ext cx="269875" cy="271462"/>
            </a:xfrm>
            <a:custGeom>
              <a:avLst/>
              <a:gdLst>
                <a:gd name="T0" fmla="*/ 104 w 170"/>
                <a:gd name="T1" fmla="*/ 0 h 171"/>
                <a:gd name="T2" fmla="*/ 128 w 170"/>
                <a:gd name="T3" fmla="*/ 24 h 171"/>
                <a:gd name="T4" fmla="*/ 95 w 170"/>
                <a:gd name="T5" fmla="*/ 57 h 171"/>
                <a:gd name="T6" fmla="*/ 114 w 170"/>
                <a:gd name="T7" fmla="*/ 76 h 171"/>
                <a:gd name="T8" fmla="*/ 147 w 170"/>
                <a:gd name="T9" fmla="*/ 43 h 171"/>
                <a:gd name="T10" fmla="*/ 170 w 170"/>
                <a:gd name="T11" fmla="*/ 66 h 171"/>
                <a:gd name="T12" fmla="*/ 170 w 170"/>
                <a:gd name="T13" fmla="*/ 0 h 171"/>
                <a:gd name="T14" fmla="*/ 104 w 170"/>
                <a:gd name="T15" fmla="*/ 0 h 171"/>
                <a:gd name="T16" fmla="*/ 57 w 170"/>
                <a:gd name="T17" fmla="*/ 95 h 171"/>
                <a:gd name="T18" fmla="*/ 24 w 170"/>
                <a:gd name="T19" fmla="*/ 128 h 171"/>
                <a:gd name="T20" fmla="*/ 0 w 170"/>
                <a:gd name="T21" fmla="*/ 104 h 171"/>
                <a:gd name="T22" fmla="*/ 0 w 170"/>
                <a:gd name="T23" fmla="*/ 171 h 171"/>
                <a:gd name="T24" fmla="*/ 66 w 170"/>
                <a:gd name="T25" fmla="*/ 171 h 171"/>
                <a:gd name="T26" fmla="*/ 43 w 170"/>
                <a:gd name="T27" fmla="*/ 147 h 171"/>
                <a:gd name="T28" fmla="*/ 76 w 170"/>
                <a:gd name="T29" fmla="*/ 114 h 171"/>
                <a:gd name="T30" fmla="*/ 57 w 170"/>
                <a:gd name="T31" fmla="*/ 9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0" h="171">
                  <a:moveTo>
                    <a:pt x="104" y="0"/>
                  </a:moveTo>
                  <a:lnTo>
                    <a:pt x="128" y="24"/>
                  </a:lnTo>
                  <a:lnTo>
                    <a:pt x="95" y="57"/>
                  </a:lnTo>
                  <a:lnTo>
                    <a:pt x="114" y="76"/>
                  </a:lnTo>
                  <a:lnTo>
                    <a:pt x="147" y="43"/>
                  </a:lnTo>
                  <a:lnTo>
                    <a:pt x="170" y="66"/>
                  </a:lnTo>
                  <a:lnTo>
                    <a:pt x="170" y="0"/>
                  </a:lnTo>
                  <a:lnTo>
                    <a:pt x="104" y="0"/>
                  </a:lnTo>
                  <a:close/>
                  <a:moveTo>
                    <a:pt x="57" y="95"/>
                  </a:moveTo>
                  <a:lnTo>
                    <a:pt x="24" y="128"/>
                  </a:lnTo>
                  <a:lnTo>
                    <a:pt x="0" y="104"/>
                  </a:lnTo>
                  <a:lnTo>
                    <a:pt x="0" y="171"/>
                  </a:lnTo>
                  <a:lnTo>
                    <a:pt x="66" y="171"/>
                  </a:lnTo>
                  <a:lnTo>
                    <a:pt x="43" y="147"/>
                  </a:lnTo>
                  <a:lnTo>
                    <a:pt x="76" y="114"/>
                  </a:lnTo>
                  <a:lnTo>
                    <a:pt x="57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55" name="Freeform 22"/>
          <p:cNvSpPr>
            <a:spLocks noEditPoints="1"/>
          </p:cNvSpPr>
          <p:nvPr userDrawn="1"/>
        </p:nvSpPr>
        <p:spPr bwMode="auto">
          <a:xfrm>
            <a:off x="5537155" y="57356"/>
            <a:ext cx="396136" cy="384776"/>
          </a:xfrm>
          <a:custGeom>
            <a:avLst/>
            <a:gdLst>
              <a:gd name="T0" fmla="*/ 112 w 118"/>
              <a:gd name="T1" fmla="*/ 26 h 112"/>
              <a:gd name="T2" fmla="*/ 95 w 118"/>
              <a:gd name="T3" fmla="*/ 20 h 112"/>
              <a:gd name="T4" fmla="*/ 95 w 118"/>
              <a:gd name="T5" fmla="*/ 16 h 112"/>
              <a:gd name="T6" fmla="*/ 95 w 118"/>
              <a:gd name="T7" fmla="*/ 12 h 112"/>
              <a:gd name="T8" fmla="*/ 83 w 118"/>
              <a:gd name="T9" fmla="*/ 0 h 112"/>
              <a:gd name="T10" fmla="*/ 35 w 118"/>
              <a:gd name="T11" fmla="*/ 0 h 112"/>
              <a:gd name="T12" fmla="*/ 23 w 118"/>
              <a:gd name="T13" fmla="*/ 12 h 112"/>
              <a:gd name="T14" fmla="*/ 23 w 118"/>
              <a:gd name="T15" fmla="*/ 16 h 112"/>
              <a:gd name="T16" fmla="*/ 23 w 118"/>
              <a:gd name="T17" fmla="*/ 20 h 112"/>
              <a:gd name="T18" fmla="*/ 6 w 118"/>
              <a:gd name="T19" fmla="*/ 26 h 112"/>
              <a:gd name="T20" fmla="*/ 3 w 118"/>
              <a:gd name="T21" fmla="*/ 45 h 112"/>
              <a:gd name="T22" fmla="*/ 24 w 118"/>
              <a:gd name="T23" fmla="*/ 58 h 112"/>
              <a:gd name="T24" fmla="*/ 55 w 118"/>
              <a:gd name="T25" fmla="*/ 88 h 112"/>
              <a:gd name="T26" fmla="*/ 55 w 118"/>
              <a:gd name="T27" fmla="*/ 88 h 112"/>
              <a:gd name="T28" fmla="*/ 55 w 118"/>
              <a:gd name="T29" fmla="*/ 104 h 112"/>
              <a:gd name="T30" fmla="*/ 47 w 118"/>
              <a:gd name="T31" fmla="*/ 104 h 112"/>
              <a:gd name="T32" fmla="*/ 43 w 118"/>
              <a:gd name="T33" fmla="*/ 108 h 112"/>
              <a:gd name="T34" fmla="*/ 47 w 118"/>
              <a:gd name="T35" fmla="*/ 112 h 112"/>
              <a:gd name="T36" fmla="*/ 71 w 118"/>
              <a:gd name="T37" fmla="*/ 112 h 112"/>
              <a:gd name="T38" fmla="*/ 75 w 118"/>
              <a:gd name="T39" fmla="*/ 108 h 112"/>
              <a:gd name="T40" fmla="*/ 71 w 118"/>
              <a:gd name="T41" fmla="*/ 104 h 112"/>
              <a:gd name="T42" fmla="*/ 63 w 118"/>
              <a:gd name="T43" fmla="*/ 104 h 112"/>
              <a:gd name="T44" fmla="*/ 63 w 118"/>
              <a:gd name="T45" fmla="*/ 88 h 112"/>
              <a:gd name="T46" fmla="*/ 63 w 118"/>
              <a:gd name="T47" fmla="*/ 88 h 112"/>
              <a:gd name="T48" fmla="*/ 94 w 118"/>
              <a:gd name="T49" fmla="*/ 58 h 112"/>
              <a:gd name="T50" fmla="*/ 115 w 118"/>
              <a:gd name="T51" fmla="*/ 45 h 112"/>
              <a:gd name="T52" fmla="*/ 112 w 118"/>
              <a:gd name="T53" fmla="*/ 26 h 112"/>
              <a:gd name="T54" fmla="*/ 11 w 118"/>
              <a:gd name="T55" fmla="*/ 42 h 112"/>
              <a:gd name="T56" fmla="*/ 12 w 118"/>
              <a:gd name="T57" fmla="*/ 31 h 112"/>
              <a:gd name="T58" fmla="*/ 23 w 118"/>
              <a:gd name="T59" fmla="*/ 28 h 112"/>
              <a:gd name="T60" fmla="*/ 23 w 118"/>
              <a:gd name="T61" fmla="*/ 48 h 112"/>
              <a:gd name="T62" fmla="*/ 23 w 118"/>
              <a:gd name="T63" fmla="*/ 50 h 112"/>
              <a:gd name="T64" fmla="*/ 11 w 118"/>
              <a:gd name="T65" fmla="*/ 42 h 112"/>
              <a:gd name="T66" fmla="*/ 87 w 118"/>
              <a:gd name="T67" fmla="*/ 16 h 112"/>
              <a:gd name="T68" fmla="*/ 87 w 118"/>
              <a:gd name="T69" fmla="*/ 48 h 112"/>
              <a:gd name="T70" fmla="*/ 59 w 118"/>
              <a:gd name="T71" fmla="*/ 80 h 112"/>
              <a:gd name="T72" fmla="*/ 31 w 118"/>
              <a:gd name="T73" fmla="*/ 48 h 112"/>
              <a:gd name="T74" fmla="*/ 31 w 118"/>
              <a:gd name="T75" fmla="*/ 16 h 112"/>
              <a:gd name="T76" fmla="*/ 31 w 118"/>
              <a:gd name="T77" fmla="*/ 12 h 112"/>
              <a:gd name="T78" fmla="*/ 35 w 118"/>
              <a:gd name="T79" fmla="*/ 8 h 112"/>
              <a:gd name="T80" fmla="*/ 83 w 118"/>
              <a:gd name="T81" fmla="*/ 8 h 112"/>
              <a:gd name="T82" fmla="*/ 87 w 118"/>
              <a:gd name="T83" fmla="*/ 12 h 112"/>
              <a:gd name="T84" fmla="*/ 87 w 118"/>
              <a:gd name="T85" fmla="*/ 16 h 112"/>
              <a:gd name="T86" fmla="*/ 107 w 118"/>
              <a:gd name="T87" fmla="*/ 42 h 112"/>
              <a:gd name="T88" fmla="*/ 95 w 118"/>
              <a:gd name="T89" fmla="*/ 50 h 112"/>
              <a:gd name="T90" fmla="*/ 95 w 118"/>
              <a:gd name="T91" fmla="*/ 48 h 112"/>
              <a:gd name="T92" fmla="*/ 95 w 118"/>
              <a:gd name="T93" fmla="*/ 28 h 112"/>
              <a:gd name="T94" fmla="*/ 106 w 118"/>
              <a:gd name="T95" fmla="*/ 31 h 112"/>
              <a:gd name="T96" fmla="*/ 107 w 118"/>
              <a:gd name="T97" fmla="*/ 4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18" h="112">
                <a:moveTo>
                  <a:pt x="112" y="26"/>
                </a:moveTo>
                <a:cubicBezTo>
                  <a:pt x="108" y="22"/>
                  <a:pt x="102" y="19"/>
                  <a:pt x="95" y="20"/>
                </a:cubicBezTo>
                <a:cubicBezTo>
                  <a:pt x="95" y="16"/>
                  <a:pt x="95" y="16"/>
                  <a:pt x="95" y="16"/>
                </a:cubicBezTo>
                <a:cubicBezTo>
                  <a:pt x="95" y="12"/>
                  <a:pt x="95" y="12"/>
                  <a:pt x="95" y="12"/>
                </a:cubicBezTo>
                <a:cubicBezTo>
                  <a:pt x="95" y="5"/>
                  <a:pt x="90" y="0"/>
                  <a:pt x="83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8" y="0"/>
                  <a:pt x="23" y="5"/>
                  <a:pt x="23" y="12"/>
                </a:cubicBezTo>
                <a:cubicBezTo>
                  <a:pt x="23" y="16"/>
                  <a:pt x="23" y="16"/>
                  <a:pt x="23" y="16"/>
                </a:cubicBezTo>
                <a:cubicBezTo>
                  <a:pt x="23" y="20"/>
                  <a:pt x="23" y="20"/>
                  <a:pt x="23" y="20"/>
                </a:cubicBezTo>
                <a:cubicBezTo>
                  <a:pt x="16" y="19"/>
                  <a:pt x="10" y="22"/>
                  <a:pt x="6" y="26"/>
                </a:cubicBezTo>
                <a:cubicBezTo>
                  <a:pt x="1" y="32"/>
                  <a:pt x="0" y="39"/>
                  <a:pt x="3" y="45"/>
                </a:cubicBezTo>
                <a:cubicBezTo>
                  <a:pt x="7" y="53"/>
                  <a:pt x="14" y="57"/>
                  <a:pt x="24" y="58"/>
                </a:cubicBezTo>
                <a:cubicBezTo>
                  <a:pt x="28" y="74"/>
                  <a:pt x="40" y="86"/>
                  <a:pt x="55" y="88"/>
                </a:cubicBezTo>
                <a:cubicBezTo>
                  <a:pt x="55" y="88"/>
                  <a:pt x="55" y="88"/>
                  <a:pt x="55" y="88"/>
                </a:cubicBezTo>
                <a:cubicBezTo>
                  <a:pt x="55" y="104"/>
                  <a:pt x="55" y="104"/>
                  <a:pt x="55" y="104"/>
                </a:cubicBezTo>
                <a:cubicBezTo>
                  <a:pt x="47" y="104"/>
                  <a:pt x="47" y="104"/>
                  <a:pt x="47" y="104"/>
                </a:cubicBezTo>
                <a:cubicBezTo>
                  <a:pt x="45" y="104"/>
                  <a:pt x="43" y="106"/>
                  <a:pt x="43" y="108"/>
                </a:cubicBezTo>
                <a:cubicBezTo>
                  <a:pt x="43" y="110"/>
                  <a:pt x="45" y="112"/>
                  <a:pt x="47" y="112"/>
                </a:cubicBezTo>
                <a:cubicBezTo>
                  <a:pt x="71" y="112"/>
                  <a:pt x="71" y="112"/>
                  <a:pt x="71" y="112"/>
                </a:cubicBezTo>
                <a:cubicBezTo>
                  <a:pt x="73" y="112"/>
                  <a:pt x="75" y="110"/>
                  <a:pt x="75" y="108"/>
                </a:cubicBezTo>
                <a:cubicBezTo>
                  <a:pt x="75" y="106"/>
                  <a:pt x="73" y="104"/>
                  <a:pt x="71" y="104"/>
                </a:cubicBezTo>
                <a:cubicBezTo>
                  <a:pt x="63" y="104"/>
                  <a:pt x="63" y="104"/>
                  <a:pt x="63" y="104"/>
                </a:cubicBezTo>
                <a:cubicBezTo>
                  <a:pt x="63" y="88"/>
                  <a:pt x="63" y="88"/>
                  <a:pt x="63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78" y="86"/>
                  <a:pt x="90" y="74"/>
                  <a:pt x="94" y="58"/>
                </a:cubicBezTo>
                <a:cubicBezTo>
                  <a:pt x="104" y="57"/>
                  <a:pt x="111" y="53"/>
                  <a:pt x="115" y="45"/>
                </a:cubicBezTo>
                <a:cubicBezTo>
                  <a:pt x="118" y="39"/>
                  <a:pt x="117" y="32"/>
                  <a:pt x="112" y="26"/>
                </a:cubicBezTo>
                <a:close/>
                <a:moveTo>
                  <a:pt x="11" y="42"/>
                </a:moveTo>
                <a:cubicBezTo>
                  <a:pt x="9" y="39"/>
                  <a:pt x="9" y="34"/>
                  <a:pt x="12" y="31"/>
                </a:cubicBezTo>
                <a:cubicBezTo>
                  <a:pt x="14" y="29"/>
                  <a:pt x="18" y="28"/>
                  <a:pt x="23" y="28"/>
                </a:cubicBezTo>
                <a:cubicBezTo>
                  <a:pt x="23" y="48"/>
                  <a:pt x="23" y="48"/>
                  <a:pt x="23" y="48"/>
                </a:cubicBezTo>
                <a:cubicBezTo>
                  <a:pt x="23" y="49"/>
                  <a:pt x="23" y="49"/>
                  <a:pt x="23" y="50"/>
                </a:cubicBezTo>
                <a:cubicBezTo>
                  <a:pt x="17" y="49"/>
                  <a:pt x="13" y="46"/>
                  <a:pt x="11" y="42"/>
                </a:cubicBezTo>
                <a:close/>
                <a:moveTo>
                  <a:pt x="87" y="16"/>
                </a:moveTo>
                <a:cubicBezTo>
                  <a:pt x="87" y="48"/>
                  <a:pt x="87" y="48"/>
                  <a:pt x="87" y="48"/>
                </a:cubicBezTo>
                <a:cubicBezTo>
                  <a:pt x="87" y="66"/>
                  <a:pt x="74" y="80"/>
                  <a:pt x="59" y="80"/>
                </a:cubicBezTo>
                <a:cubicBezTo>
                  <a:pt x="44" y="80"/>
                  <a:pt x="31" y="66"/>
                  <a:pt x="31" y="48"/>
                </a:cubicBezTo>
                <a:cubicBezTo>
                  <a:pt x="31" y="16"/>
                  <a:pt x="31" y="16"/>
                  <a:pt x="31" y="16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0"/>
                  <a:pt x="33" y="8"/>
                  <a:pt x="35" y="8"/>
                </a:cubicBezTo>
                <a:cubicBezTo>
                  <a:pt x="83" y="8"/>
                  <a:pt x="83" y="8"/>
                  <a:pt x="83" y="8"/>
                </a:cubicBezTo>
                <a:cubicBezTo>
                  <a:pt x="85" y="8"/>
                  <a:pt x="87" y="10"/>
                  <a:pt x="87" y="12"/>
                </a:cubicBezTo>
                <a:lnTo>
                  <a:pt x="87" y="16"/>
                </a:lnTo>
                <a:close/>
                <a:moveTo>
                  <a:pt x="107" y="42"/>
                </a:moveTo>
                <a:cubicBezTo>
                  <a:pt x="105" y="46"/>
                  <a:pt x="101" y="49"/>
                  <a:pt x="95" y="50"/>
                </a:cubicBezTo>
                <a:cubicBezTo>
                  <a:pt x="95" y="49"/>
                  <a:pt x="95" y="49"/>
                  <a:pt x="95" y="48"/>
                </a:cubicBezTo>
                <a:cubicBezTo>
                  <a:pt x="95" y="28"/>
                  <a:pt x="95" y="28"/>
                  <a:pt x="95" y="28"/>
                </a:cubicBezTo>
                <a:cubicBezTo>
                  <a:pt x="100" y="28"/>
                  <a:pt x="104" y="29"/>
                  <a:pt x="106" y="31"/>
                </a:cubicBezTo>
                <a:cubicBezTo>
                  <a:pt x="109" y="34"/>
                  <a:pt x="109" y="39"/>
                  <a:pt x="107" y="4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56" name="Group 155"/>
          <p:cNvGrpSpPr/>
          <p:nvPr userDrawn="1"/>
        </p:nvGrpSpPr>
        <p:grpSpPr>
          <a:xfrm>
            <a:off x="7963032" y="5359610"/>
            <a:ext cx="344512" cy="286674"/>
            <a:chOff x="11764963" y="1333500"/>
            <a:chExt cx="434975" cy="361950"/>
          </a:xfrm>
          <a:solidFill>
            <a:schemeClr val="bg2"/>
          </a:solidFill>
        </p:grpSpPr>
        <p:sp>
          <p:nvSpPr>
            <p:cNvPr id="157" name="Freeform 23"/>
            <p:cNvSpPr>
              <a:spLocks noEditPoints="1"/>
            </p:cNvSpPr>
            <p:nvPr/>
          </p:nvSpPr>
          <p:spPr bwMode="auto">
            <a:xfrm>
              <a:off x="11891963" y="1603375"/>
              <a:ext cx="90488" cy="92075"/>
            </a:xfrm>
            <a:custGeom>
              <a:avLst/>
              <a:gdLst>
                <a:gd name="T0" fmla="*/ 12 w 24"/>
                <a:gd name="T1" fmla="*/ 24 h 24"/>
                <a:gd name="T2" fmla="*/ 0 w 24"/>
                <a:gd name="T3" fmla="*/ 12 h 24"/>
                <a:gd name="T4" fmla="*/ 12 w 24"/>
                <a:gd name="T5" fmla="*/ 0 h 24"/>
                <a:gd name="T6" fmla="*/ 24 w 24"/>
                <a:gd name="T7" fmla="*/ 12 h 24"/>
                <a:gd name="T8" fmla="*/ 12 w 24"/>
                <a:gd name="T9" fmla="*/ 24 h 24"/>
                <a:gd name="T10" fmla="*/ 12 w 24"/>
                <a:gd name="T11" fmla="*/ 8 h 24"/>
                <a:gd name="T12" fmla="*/ 8 w 24"/>
                <a:gd name="T13" fmla="*/ 12 h 24"/>
                <a:gd name="T14" fmla="*/ 12 w 24"/>
                <a:gd name="T15" fmla="*/ 16 h 24"/>
                <a:gd name="T16" fmla="*/ 16 w 24"/>
                <a:gd name="T17" fmla="*/ 12 h 24"/>
                <a:gd name="T18" fmla="*/ 12 w 24"/>
                <a:gd name="T19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9"/>
                    <a:pt x="19" y="24"/>
                    <a:pt x="12" y="24"/>
                  </a:cubicBezTo>
                  <a:close/>
                  <a:moveTo>
                    <a:pt x="12" y="8"/>
                  </a:moveTo>
                  <a:cubicBezTo>
                    <a:pt x="10" y="8"/>
                    <a:pt x="8" y="10"/>
                    <a:pt x="8" y="12"/>
                  </a:cubicBezTo>
                  <a:cubicBezTo>
                    <a:pt x="8" y="14"/>
                    <a:pt x="10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10"/>
                    <a:pt x="14" y="8"/>
                    <a:pt x="1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8" name="Freeform 24"/>
            <p:cNvSpPr>
              <a:spLocks noEditPoints="1"/>
            </p:cNvSpPr>
            <p:nvPr/>
          </p:nvSpPr>
          <p:spPr bwMode="auto">
            <a:xfrm>
              <a:off x="12042775" y="1603375"/>
              <a:ext cx="90488" cy="92075"/>
            </a:xfrm>
            <a:custGeom>
              <a:avLst/>
              <a:gdLst>
                <a:gd name="T0" fmla="*/ 12 w 24"/>
                <a:gd name="T1" fmla="*/ 8 h 24"/>
                <a:gd name="T2" fmla="*/ 16 w 24"/>
                <a:gd name="T3" fmla="*/ 12 h 24"/>
                <a:gd name="T4" fmla="*/ 12 w 24"/>
                <a:gd name="T5" fmla="*/ 16 h 24"/>
                <a:gd name="T6" fmla="*/ 8 w 24"/>
                <a:gd name="T7" fmla="*/ 12 h 24"/>
                <a:gd name="T8" fmla="*/ 12 w 24"/>
                <a:gd name="T9" fmla="*/ 8 h 24"/>
                <a:gd name="T10" fmla="*/ 12 w 24"/>
                <a:gd name="T11" fmla="*/ 0 h 24"/>
                <a:gd name="T12" fmla="*/ 0 w 24"/>
                <a:gd name="T13" fmla="*/ 12 h 24"/>
                <a:gd name="T14" fmla="*/ 12 w 24"/>
                <a:gd name="T15" fmla="*/ 24 h 24"/>
                <a:gd name="T16" fmla="*/ 24 w 24"/>
                <a:gd name="T17" fmla="*/ 12 h 24"/>
                <a:gd name="T18" fmla="*/ 12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8"/>
                  </a:moveTo>
                  <a:cubicBezTo>
                    <a:pt x="14" y="8"/>
                    <a:pt x="16" y="10"/>
                    <a:pt x="16" y="12"/>
                  </a:cubicBezTo>
                  <a:cubicBezTo>
                    <a:pt x="16" y="14"/>
                    <a:pt x="14" y="16"/>
                    <a:pt x="12" y="16"/>
                  </a:cubicBezTo>
                  <a:cubicBezTo>
                    <a:pt x="10" y="16"/>
                    <a:pt x="8" y="14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moveTo>
                    <a:pt x="12" y="0"/>
                  </a:move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9" name="Freeform 25"/>
            <p:cNvSpPr>
              <a:spLocks/>
            </p:cNvSpPr>
            <p:nvPr/>
          </p:nvSpPr>
          <p:spPr bwMode="auto">
            <a:xfrm>
              <a:off x="11764963" y="1333500"/>
              <a:ext cx="404813" cy="246062"/>
            </a:xfrm>
            <a:custGeom>
              <a:avLst/>
              <a:gdLst>
                <a:gd name="T0" fmla="*/ 37 w 108"/>
                <a:gd name="T1" fmla="*/ 56 h 64"/>
                <a:gd name="T2" fmla="*/ 26 w 108"/>
                <a:gd name="T3" fmla="*/ 0 h 64"/>
                <a:gd name="T4" fmla="*/ 16 w 108"/>
                <a:gd name="T5" fmla="*/ 0 h 64"/>
                <a:gd name="T6" fmla="*/ 4 w 108"/>
                <a:gd name="T7" fmla="*/ 0 h 64"/>
                <a:gd name="T8" fmla="*/ 4 w 108"/>
                <a:gd name="T9" fmla="*/ 0 h 64"/>
                <a:gd name="T10" fmla="*/ 0 w 108"/>
                <a:gd name="T11" fmla="*/ 4 h 64"/>
                <a:gd name="T12" fmla="*/ 4 w 108"/>
                <a:gd name="T13" fmla="*/ 8 h 64"/>
                <a:gd name="T14" fmla="*/ 4 w 108"/>
                <a:gd name="T15" fmla="*/ 8 h 64"/>
                <a:gd name="T16" fmla="*/ 19 w 108"/>
                <a:gd name="T17" fmla="*/ 8 h 64"/>
                <a:gd name="T18" fmla="*/ 30 w 108"/>
                <a:gd name="T19" fmla="*/ 64 h 64"/>
                <a:gd name="T20" fmla="*/ 42 w 108"/>
                <a:gd name="T21" fmla="*/ 64 h 64"/>
                <a:gd name="T22" fmla="*/ 104 w 108"/>
                <a:gd name="T23" fmla="*/ 64 h 64"/>
                <a:gd name="T24" fmla="*/ 104 w 108"/>
                <a:gd name="T25" fmla="*/ 64 h 64"/>
                <a:gd name="T26" fmla="*/ 104 w 108"/>
                <a:gd name="T27" fmla="*/ 64 h 64"/>
                <a:gd name="T28" fmla="*/ 104 w 108"/>
                <a:gd name="T29" fmla="*/ 64 h 64"/>
                <a:gd name="T30" fmla="*/ 104 w 108"/>
                <a:gd name="T31" fmla="*/ 64 h 64"/>
                <a:gd name="T32" fmla="*/ 108 w 108"/>
                <a:gd name="T33" fmla="*/ 60 h 64"/>
                <a:gd name="T34" fmla="*/ 104 w 108"/>
                <a:gd name="T35" fmla="*/ 56 h 64"/>
                <a:gd name="T36" fmla="*/ 37 w 108"/>
                <a:gd name="T37" fmla="*/ 5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64">
                  <a:moveTo>
                    <a:pt x="37" y="56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6" y="64"/>
                    <a:pt x="108" y="62"/>
                    <a:pt x="108" y="60"/>
                  </a:cubicBezTo>
                  <a:cubicBezTo>
                    <a:pt x="108" y="58"/>
                    <a:pt x="106" y="56"/>
                    <a:pt x="104" y="56"/>
                  </a:cubicBezTo>
                  <a:lnTo>
                    <a:pt x="37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0" name="Freeform 26"/>
            <p:cNvSpPr>
              <a:spLocks noEditPoints="1"/>
            </p:cNvSpPr>
            <p:nvPr/>
          </p:nvSpPr>
          <p:spPr bwMode="auto">
            <a:xfrm>
              <a:off x="11899900" y="1363663"/>
              <a:ext cx="300038" cy="153987"/>
            </a:xfrm>
            <a:custGeom>
              <a:avLst/>
              <a:gdLst>
                <a:gd name="T0" fmla="*/ 68 w 80"/>
                <a:gd name="T1" fmla="*/ 32 h 40"/>
                <a:gd name="T2" fmla="*/ 12 w 80"/>
                <a:gd name="T3" fmla="*/ 32 h 40"/>
                <a:gd name="T4" fmla="*/ 8 w 80"/>
                <a:gd name="T5" fmla="*/ 36 h 40"/>
                <a:gd name="T6" fmla="*/ 12 w 80"/>
                <a:gd name="T7" fmla="*/ 40 h 40"/>
                <a:gd name="T8" fmla="*/ 68 w 80"/>
                <a:gd name="T9" fmla="*/ 40 h 40"/>
                <a:gd name="T10" fmla="*/ 72 w 80"/>
                <a:gd name="T11" fmla="*/ 36 h 40"/>
                <a:gd name="T12" fmla="*/ 68 w 80"/>
                <a:gd name="T13" fmla="*/ 32 h 40"/>
                <a:gd name="T14" fmla="*/ 72 w 80"/>
                <a:gd name="T15" fmla="*/ 16 h 40"/>
                <a:gd name="T16" fmla="*/ 8 w 80"/>
                <a:gd name="T17" fmla="*/ 16 h 40"/>
                <a:gd name="T18" fmla="*/ 4 w 80"/>
                <a:gd name="T19" fmla="*/ 20 h 40"/>
                <a:gd name="T20" fmla="*/ 8 w 80"/>
                <a:gd name="T21" fmla="*/ 24 h 40"/>
                <a:gd name="T22" fmla="*/ 72 w 80"/>
                <a:gd name="T23" fmla="*/ 24 h 40"/>
                <a:gd name="T24" fmla="*/ 76 w 80"/>
                <a:gd name="T25" fmla="*/ 20 h 40"/>
                <a:gd name="T26" fmla="*/ 72 w 80"/>
                <a:gd name="T27" fmla="*/ 16 h 40"/>
                <a:gd name="T28" fmla="*/ 76 w 80"/>
                <a:gd name="T29" fmla="*/ 0 h 40"/>
                <a:gd name="T30" fmla="*/ 4 w 80"/>
                <a:gd name="T31" fmla="*/ 0 h 40"/>
                <a:gd name="T32" fmla="*/ 0 w 80"/>
                <a:gd name="T33" fmla="*/ 4 h 40"/>
                <a:gd name="T34" fmla="*/ 4 w 80"/>
                <a:gd name="T35" fmla="*/ 8 h 40"/>
                <a:gd name="T36" fmla="*/ 76 w 80"/>
                <a:gd name="T37" fmla="*/ 8 h 40"/>
                <a:gd name="T38" fmla="*/ 80 w 80"/>
                <a:gd name="T39" fmla="*/ 4 h 40"/>
                <a:gd name="T40" fmla="*/ 76 w 80"/>
                <a:gd name="T4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40">
                  <a:moveTo>
                    <a:pt x="68" y="32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0" y="32"/>
                    <a:pt x="8" y="34"/>
                    <a:pt x="8" y="36"/>
                  </a:cubicBezTo>
                  <a:cubicBezTo>
                    <a:pt x="8" y="38"/>
                    <a:pt x="10" y="40"/>
                    <a:pt x="12" y="40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70" y="40"/>
                    <a:pt x="72" y="38"/>
                    <a:pt x="72" y="36"/>
                  </a:cubicBezTo>
                  <a:cubicBezTo>
                    <a:pt x="72" y="34"/>
                    <a:pt x="70" y="32"/>
                    <a:pt x="68" y="32"/>
                  </a:cubicBezTo>
                  <a:close/>
                  <a:moveTo>
                    <a:pt x="72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6" y="16"/>
                    <a:pt x="4" y="18"/>
                    <a:pt x="4" y="20"/>
                  </a:cubicBezTo>
                  <a:cubicBezTo>
                    <a:pt x="4" y="22"/>
                    <a:pt x="6" y="24"/>
                    <a:pt x="8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4" y="24"/>
                    <a:pt x="76" y="22"/>
                    <a:pt x="76" y="20"/>
                  </a:cubicBezTo>
                  <a:cubicBezTo>
                    <a:pt x="76" y="18"/>
                    <a:pt x="74" y="16"/>
                    <a:pt x="72" y="16"/>
                  </a:cubicBezTo>
                  <a:close/>
                  <a:moveTo>
                    <a:pt x="76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8" y="8"/>
                    <a:pt x="80" y="6"/>
                    <a:pt x="80" y="4"/>
                  </a:cubicBezTo>
                  <a:cubicBezTo>
                    <a:pt x="80" y="2"/>
                    <a:pt x="78" y="0"/>
                    <a:pt x="7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61" name="Freeform 30"/>
          <p:cNvSpPr>
            <a:spLocks noEditPoints="1"/>
          </p:cNvSpPr>
          <p:nvPr userDrawn="1"/>
        </p:nvSpPr>
        <p:spPr bwMode="auto">
          <a:xfrm>
            <a:off x="5652273" y="6326685"/>
            <a:ext cx="362478" cy="386227"/>
          </a:xfrm>
          <a:custGeom>
            <a:avLst/>
            <a:gdLst>
              <a:gd name="T0" fmla="*/ 60 w 120"/>
              <a:gd name="T1" fmla="*/ 0 h 128"/>
              <a:gd name="T2" fmla="*/ 0 w 120"/>
              <a:gd name="T3" fmla="*/ 60 h 128"/>
              <a:gd name="T4" fmla="*/ 4 w 120"/>
              <a:gd name="T5" fmla="*/ 64 h 128"/>
              <a:gd name="T6" fmla="*/ 56 w 120"/>
              <a:gd name="T7" fmla="*/ 64 h 128"/>
              <a:gd name="T8" fmla="*/ 56 w 120"/>
              <a:gd name="T9" fmla="*/ 111 h 128"/>
              <a:gd name="T10" fmla="*/ 46 w 120"/>
              <a:gd name="T11" fmla="*/ 120 h 128"/>
              <a:gd name="T12" fmla="*/ 36 w 120"/>
              <a:gd name="T13" fmla="*/ 111 h 128"/>
              <a:gd name="T14" fmla="*/ 32 w 120"/>
              <a:gd name="T15" fmla="*/ 107 h 128"/>
              <a:gd name="T16" fmla="*/ 28 w 120"/>
              <a:gd name="T17" fmla="*/ 111 h 128"/>
              <a:gd name="T18" fmla="*/ 46 w 120"/>
              <a:gd name="T19" fmla="*/ 128 h 128"/>
              <a:gd name="T20" fmla="*/ 64 w 120"/>
              <a:gd name="T21" fmla="*/ 111 h 128"/>
              <a:gd name="T22" fmla="*/ 64 w 120"/>
              <a:gd name="T23" fmla="*/ 64 h 128"/>
              <a:gd name="T24" fmla="*/ 116 w 120"/>
              <a:gd name="T25" fmla="*/ 64 h 128"/>
              <a:gd name="T26" fmla="*/ 120 w 120"/>
              <a:gd name="T27" fmla="*/ 60 h 128"/>
              <a:gd name="T28" fmla="*/ 60 w 120"/>
              <a:gd name="T29" fmla="*/ 0 h 128"/>
              <a:gd name="T30" fmla="*/ 8 w 120"/>
              <a:gd name="T31" fmla="*/ 56 h 128"/>
              <a:gd name="T32" fmla="*/ 51 w 120"/>
              <a:gd name="T33" fmla="*/ 9 h 128"/>
              <a:gd name="T34" fmla="*/ 30 w 120"/>
              <a:gd name="T35" fmla="*/ 56 h 128"/>
              <a:gd name="T36" fmla="*/ 8 w 120"/>
              <a:gd name="T37" fmla="*/ 56 h 128"/>
              <a:gd name="T38" fmla="*/ 34 w 120"/>
              <a:gd name="T39" fmla="*/ 56 h 128"/>
              <a:gd name="T40" fmla="*/ 60 w 120"/>
              <a:gd name="T41" fmla="*/ 9 h 128"/>
              <a:gd name="T42" fmla="*/ 86 w 120"/>
              <a:gd name="T43" fmla="*/ 56 h 128"/>
              <a:gd name="T44" fmla="*/ 34 w 120"/>
              <a:gd name="T45" fmla="*/ 56 h 128"/>
              <a:gd name="T46" fmla="*/ 90 w 120"/>
              <a:gd name="T47" fmla="*/ 56 h 128"/>
              <a:gd name="T48" fmla="*/ 69 w 120"/>
              <a:gd name="T49" fmla="*/ 9 h 128"/>
              <a:gd name="T50" fmla="*/ 112 w 120"/>
              <a:gd name="T51" fmla="*/ 56 h 128"/>
              <a:gd name="T52" fmla="*/ 90 w 120"/>
              <a:gd name="T53" fmla="*/ 56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0" h="128">
                <a:moveTo>
                  <a:pt x="60" y="0"/>
                </a:moveTo>
                <a:cubicBezTo>
                  <a:pt x="27" y="0"/>
                  <a:pt x="0" y="27"/>
                  <a:pt x="0" y="60"/>
                </a:cubicBezTo>
                <a:cubicBezTo>
                  <a:pt x="0" y="62"/>
                  <a:pt x="2" y="64"/>
                  <a:pt x="4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111"/>
                  <a:pt x="56" y="111"/>
                  <a:pt x="56" y="111"/>
                </a:cubicBezTo>
                <a:cubicBezTo>
                  <a:pt x="56" y="116"/>
                  <a:pt x="51" y="120"/>
                  <a:pt x="46" y="120"/>
                </a:cubicBezTo>
                <a:cubicBezTo>
                  <a:pt x="40" y="120"/>
                  <a:pt x="36" y="116"/>
                  <a:pt x="36" y="111"/>
                </a:cubicBezTo>
                <a:cubicBezTo>
                  <a:pt x="36" y="108"/>
                  <a:pt x="34" y="107"/>
                  <a:pt x="32" y="107"/>
                </a:cubicBezTo>
                <a:cubicBezTo>
                  <a:pt x="30" y="107"/>
                  <a:pt x="28" y="108"/>
                  <a:pt x="28" y="111"/>
                </a:cubicBezTo>
                <a:cubicBezTo>
                  <a:pt x="28" y="120"/>
                  <a:pt x="36" y="128"/>
                  <a:pt x="46" y="128"/>
                </a:cubicBezTo>
                <a:cubicBezTo>
                  <a:pt x="56" y="128"/>
                  <a:pt x="64" y="120"/>
                  <a:pt x="64" y="111"/>
                </a:cubicBezTo>
                <a:cubicBezTo>
                  <a:pt x="64" y="64"/>
                  <a:pt x="64" y="64"/>
                  <a:pt x="64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8" y="64"/>
                  <a:pt x="120" y="62"/>
                  <a:pt x="120" y="60"/>
                </a:cubicBezTo>
                <a:cubicBezTo>
                  <a:pt x="120" y="27"/>
                  <a:pt x="93" y="0"/>
                  <a:pt x="60" y="0"/>
                </a:cubicBezTo>
                <a:close/>
                <a:moveTo>
                  <a:pt x="8" y="56"/>
                </a:moveTo>
                <a:cubicBezTo>
                  <a:pt x="10" y="32"/>
                  <a:pt x="28" y="13"/>
                  <a:pt x="51" y="9"/>
                </a:cubicBezTo>
                <a:cubicBezTo>
                  <a:pt x="38" y="17"/>
                  <a:pt x="30" y="35"/>
                  <a:pt x="30" y="56"/>
                </a:cubicBezTo>
                <a:lnTo>
                  <a:pt x="8" y="56"/>
                </a:lnTo>
                <a:close/>
                <a:moveTo>
                  <a:pt x="34" y="56"/>
                </a:moveTo>
                <a:cubicBezTo>
                  <a:pt x="34" y="32"/>
                  <a:pt x="44" y="14"/>
                  <a:pt x="60" y="9"/>
                </a:cubicBezTo>
                <a:cubicBezTo>
                  <a:pt x="76" y="14"/>
                  <a:pt x="86" y="32"/>
                  <a:pt x="86" y="56"/>
                </a:cubicBezTo>
                <a:lnTo>
                  <a:pt x="34" y="56"/>
                </a:lnTo>
                <a:close/>
                <a:moveTo>
                  <a:pt x="90" y="56"/>
                </a:moveTo>
                <a:cubicBezTo>
                  <a:pt x="90" y="35"/>
                  <a:pt x="82" y="17"/>
                  <a:pt x="69" y="9"/>
                </a:cubicBezTo>
                <a:cubicBezTo>
                  <a:pt x="92" y="13"/>
                  <a:pt x="110" y="32"/>
                  <a:pt x="112" y="56"/>
                </a:cubicBezTo>
                <a:lnTo>
                  <a:pt x="90" y="5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62" name="Group 161"/>
          <p:cNvGrpSpPr/>
          <p:nvPr userDrawn="1"/>
        </p:nvGrpSpPr>
        <p:grpSpPr>
          <a:xfrm>
            <a:off x="2610335" y="241824"/>
            <a:ext cx="387951" cy="371361"/>
            <a:chOff x="9886950" y="1016001"/>
            <a:chExt cx="482600" cy="461963"/>
          </a:xfrm>
          <a:solidFill>
            <a:schemeClr val="bg2"/>
          </a:solidFill>
        </p:grpSpPr>
        <p:sp>
          <p:nvSpPr>
            <p:cNvPr id="163" name="Freeform 36"/>
            <p:cNvSpPr>
              <a:spLocks noEditPoints="1"/>
            </p:cNvSpPr>
            <p:nvPr/>
          </p:nvSpPr>
          <p:spPr bwMode="auto">
            <a:xfrm>
              <a:off x="9886950" y="1016001"/>
              <a:ext cx="482600" cy="461963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4" name="Freeform 37"/>
            <p:cNvSpPr>
              <a:spLocks noEditPoints="1"/>
            </p:cNvSpPr>
            <p:nvPr/>
          </p:nvSpPr>
          <p:spPr bwMode="auto">
            <a:xfrm>
              <a:off x="9947275" y="1076326"/>
              <a:ext cx="361950" cy="242888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5" name="Freeform 38"/>
            <p:cNvSpPr>
              <a:spLocks noEditPoints="1"/>
            </p:cNvSpPr>
            <p:nvPr/>
          </p:nvSpPr>
          <p:spPr bwMode="auto">
            <a:xfrm>
              <a:off x="10104438" y="1327151"/>
              <a:ext cx="46037" cy="44450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6" name="Freeform 39"/>
            <p:cNvSpPr>
              <a:spLocks/>
            </p:cNvSpPr>
            <p:nvPr/>
          </p:nvSpPr>
          <p:spPr bwMode="auto">
            <a:xfrm>
              <a:off x="10067925" y="1198563"/>
              <a:ext cx="44450" cy="90488"/>
            </a:xfrm>
            <a:custGeom>
              <a:avLst/>
              <a:gdLst>
                <a:gd name="T0" fmla="*/ 9 w 12"/>
                <a:gd name="T1" fmla="*/ 0 h 24"/>
                <a:gd name="T2" fmla="*/ 3 w 12"/>
                <a:gd name="T3" fmla="*/ 0 h 24"/>
                <a:gd name="T4" fmla="*/ 0 w 12"/>
                <a:gd name="T5" fmla="*/ 3 h 24"/>
                <a:gd name="T6" fmla="*/ 0 w 12"/>
                <a:gd name="T7" fmla="*/ 21 h 24"/>
                <a:gd name="T8" fmla="*/ 3 w 12"/>
                <a:gd name="T9" fmla="*/ 24 h 24"/>
                <a:gd name="T10" fmla="*/ 9 w 12"/>
                <a:gd name="T11" fmla="*/ 24 h 24"/>
                <a:gd name="T12" fmla="*/ 12 w 12"/>
                <a:gd name="T13" fmla="*/ 21 h 24"/>
                <a:gd name="T14" fmla="*/ 12 w 12"/>
                <a:gd name="T15" fmla="*/ 3 h 24"/>
                <a:gd name="T16" fmla="*/ 9 w 12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4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1" y="24"/>
                    <a:pt x="3" y="24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1" y="24"/>
                    <a:pt x="12" y="22"/>
                    <a:pt x="12" y="21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7" name="Freeform 40"/>
            <p:cNvSpPr>
              <a:spLocks/>
            </p:cNvSpPr>
            <p:nvPr/>
          </p:nvSpPr>
          <p:spPr bwMode="auto">
            <a:xfrm>
              <a:off x="10218738" y="1106488"/>
              <a:ext cx="44450" cy="182563"/>
            </a:xfrm>
            <a:custGeom>
              <a:avLst/>
              <a:gdLst>
                <a:gd name="T0" fmla="*/ 9 w 12"/>
                <a:gd name="T1" fmla="*/ 0 h 48"/>
                <a:gd name="T2" fmla="*/ 3 w 12"/>
                <a:gd name="T3" fmla="*/ 0 h 48"/>
                <a:gd name="T4" fmla="*/ 0 w 12"/>
                <a:gd name="T5" fmla="*/ 3 h 48"/>
                <a:gd name="T6" fmla="*/ 0 w 12"/>
                <a:gd name="T7" fmla="*/ 45 h 48"/>
                <a:gd name="T8" fmla="*/ 3 w 12"/>
                <a:gd name="T9" fmla="*/ 48 h 48"/>
                <a:gd name="T10" fmla="*/ 9 w 12"/>
                <a:gd name="T11" fmla="*/ 48 h 48"/>
                <a:gd name="T12" fmla="*/ 12 w 12"/>
                <a:gd name="T13" fmla="*/ 45 h 48"/>
                <a:gd name="T14" fmla="*/ 12 w 12"/>
                <a:gd name="T15" fmla="*/ 3 h 48"/>
                <a:gd name="T16" fmla="*/ 9 w 12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8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7"/>
                    <a:pt x="1" y="48"/>
                    <a:pt x="3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11" y="48"/>
                    <a:pt x="12" y="47"/>
                    <a:pt x="12" y="4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8" name="Freeform 41"/>
            <p:cNvSpPr>
              <a:spLocks/>
            </p:cNvSpPr>
            <p:nvPr/>
          </p:nvSpPr>
          <p:spPr bwMode="auto">
            <a:xfrm>
              <a:off x="10142538" y="1166813"/>
              <a:ext cx="46037" cy="122238"/>
            </a:xfrm>
            <a:custGeom>
              <a:avLst/>
              <a:gdLst>
                <a:gd name="T0" fmla="*/ 9 w 12"/>
                <a:gd name="T1" fmla="*/ 0 h 32"/>
                <a:gd name="T2" fmla="*/ 3 w 12"/>
                <a:gd name="T3" fmla="*/ 0 h 32"/>
                <a:gd name="T4" fmla="*/ 0 w 12"/>
                <a:gd name="T5" fmla="*/ 3 h 32"/>
                <a:gd name="T6" fmla="*/ 0 w 12"/>
                <a:gd name="T7" fmla="*/ 29 h 32"/>
                <a:gd name="T8" fmla="*/ 3 w 12"/>
                <a:gd name="T9" fmla="*/ 32 h 32"/>
                <a:gd name="T10" fmla="*/ 9 w 12"/>
                <a:gd name="T11" fmla="*/ 32 h 32"/>
                <a:gd name="T12" fmla="*/ 12 w 12"/>
                <a:gd name="T13" fmla="*/ 29 h 32"/>
                <a:gd name="T14" fmla="*/ 12 w 12"/>
                <a:gd name="T15" fmla="*/ 3 h 32"/>
                <a:gd name="T16" fmla="*/ 9 w 12"/>
                <a:gd name="T1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32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1" y="32"/>
                    <a:pt x="12" y="31"/>
                    <a:pt x="12" y="29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9" name="Freeform 42"/>
            <p:cNvSpPr>
              <a:spLocks/>
            </p:cNvSpPr>
            <p:nvPr/>
          </p:nvSpPr>
          <p:spPr bwMode="auto">
            <a:xfrm>
              <a:off x="9991725" y="1136651"/>
              <a:ext cx="46037" cy="152400"/>
            </a:xfrm>
            <a:custGeom>
              <a:avLst/>
              <a:gdLst>
                <a:gd name="T0" fmla="*/ 9 w 12"/>
                <a:gd name="T1" fmla="*/ 0 h 40"/>
                <a:gd name="T2" fmla="*/ 3 w 12"/>
                <a:gd name="T3" fmla="*/ 0 h 40"/>
                <a:gd name="T4" fmla="*/ 0 w 12"/>
                <a:gd name="T5" fmla="*/ 3 h 40"/>
                <a:gd name="T6" fmla="*/ 0 w 12"/>
                <a:gd name="T7" fmla="*/ 37 h 40"/>
                <a:gd name="T8" fmla="*/ 3 w 12"/>
                <a:gd name="T9" fmla="*/ 40 h 40"/>
                <a:gd name="T10" fmla="*/ 9 w 12"/>
                <a:gd name="T11" fmla="*/ 40 h 40"/>
                <a:gd name="T12" fmla="*/ 12 w 12"/>
                <a:gd name="T13" fmla="*/ 37 h 40"/>
                <a:gd name="T14" fmla="*/ 12 w 12"/>
                <a:gd name="T15" fmla="*/ 3 h 40"/>
                <a:gd name="T16" fmla="*/ 9 w 12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0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9"/>
                    <a:pt x="1" y="40"/>
                    <a:pt x="3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1" y="40"/>
                    <a:pt x="12" y="39"/>
                    <a:pt x="12" y="3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2190755" y="645006"/>
            <a:ext cx="413172" cy="411753"/>
            <a:chOff x="8310563" y="882650"/>
            <a:chExt cx="461962" cy="460375"/>
          </a:xfrm>
          <a:solidFill>
            <a:schemeClr val="bg2"/>
          </a:solidFill>
        </p:grpSpPr>
        <p:sp>
          <p:nvSpPr>
            <p:cNvPr id="171" name="Freeform 46"/>
            <p:cNvSpPr>
              <a:spLocks noEditPoints="1"/>
            </p:cNvSpPr>
            <p:nvPr/>
          </p:nvSpPr>
          <p:spPr bwMode="auto">
            <a:xfrm>
              <a:off x="8434388" y="1004888"/>
              <a:ext cx="214312" cy="214313"/>
            </a:xfrm>
            <a:custGeom>
              <a:avLst/>
              <a:gdLst>
                <a:gd name="T0" fmla="*/ 28 w 56"/>
                <a:gd name="T1" fmla="*/ 8 h 56"/>
                <a:gd name="T2" fmla="*/ 48 w 56"/>
                <a:gd name="T3" fmla="*/ 28 h 56"/>
                <a:gd name="T4" fmla="*/ 28 w 56"/>
                <a:gd name="T5" fmla="*/ 48 h 56"/>
                <a:gd name="T6" fmla="*/ 8 w 56"/>
                <a:gd name="T7" fmla="*/ 28 h 56"/>
                <a:gd name="T8" fmla="*/ 28 w 56"/>
                <a:gd name="T9" fmla="*/ 8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8"/>
                  </a:moveTo>
                  <a:cubicBezTo>
                    <a:pt x="39" y="8"/>
                    <a:pt x="48" y="17"/>
                    <a:pt x="48" y="28"/>
                  </a:cubicBezTo>
                  <a:cubicBezTo>
                    <a:pt x="48" y="39"/>
                    <a:pt x="39" y="48"/>
                    <a:pt x="28" y="48"/>
                  </a:cubicBezTo>
                  <a:cubicBezTo>
                    <a:pt x="17" y="48"/>
                    <a:pt x="8" y="39"/>
                    <a:pt x="8" y="28"/>
                  </a:cubicBezTo>
                  <a:cubicBezTo>
                    <a:pt x="8" y="17"/>
                    <a:pt x="17" y="8"/>
                    <a:pt x="28" y="8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2" name="Freeform 47"/>
            <p:cNvSpPr>
              <a:spLocks noEditPoints="1"/>
            </p:cNvSpPr>
            <p:nvPr/>
          </p:nvSpPr>
          <p:spPr bwMode="auto">
            <a:xfrm>
              <a:off x="8526463" y="882650"/>
              <a:ext cx="30162" cy="460375"/>
            </a:xfrm>
            <a:custGeom>
              <a:avLst/>
              <a:gdLst>
                <a:gd name="T0" fmla="*/ 4 w 8"/>
                <a:gd name="T1" fmla="*/ 0 h 120"/>
                <a:gd name="T2" fmla="*/ 0 w 8"/>
                <a:gd name="T3" fmla="*/ 5 h 120"/>
                <a:gd name="T4" fmla="*/ 0 w 8"/>
                <a:gd name="T5" fmla="*/ 19 h 120"/>
                <a:gd name="T6" fmla="*/ 4 w 8"/>
                <a:gd name="T7" fmla="*/ 24 h 120"/>
                <a:gd name="T8" fmla="*/ 8 w 8"/>
                <a:gd name="T9" fmla="*/ 19 h 120"/>
                <a:gd name="T10" fmla="*/ 8 w 8"/>
                <a:gd name="T11" fmla="*/ 5 h 120"/>
                <a:gd name="T12" fmla="*/ 4 w 8"/>
                <a:gd name="T13" fmla="*/ 0 h 120"/>
                <a:gd name="T14" fmla="*/ 4 w 8"/>
                <a:gd name="T15" fmla="*/ 96 h 120"/>
                <a:gd name="T16" fmla="*/ 0 w 8"/>
                <a:gd name="T17" fmla="*/ 101 h 120"/>
                <a:gd name="T18" fmla="*/ 0 w 8"/>
                <a:gd name="T19" fmla="*/ 115 h 120"/>
                <a:gd name="T20" fmla="*/ 4 w 8"/>
                <a:gd name="T21" fmla="*/ 120 h 120"/>
                <a:gd name="T22" fmla="*/ 8 w 8"/>
                <a:gd name="T23" fmla="*/ 115 h 120"/>
                <a:gd name="T24" fmla="*/ 8 w 8"/>
                <a:gd name="T25" fmla="*/ 101 h 120"/>
                <a:gd name="T26" fmla="*/ 4 w 8"/>
                <a:gd name="T27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120">
                  <a:moveTo>
                    <a:pt x="4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2"/>
                    <a:pt x="2" y="24"/>
                    <a:pt x="4" y="24"/>
                  </a:cubicBezTo>
                  <a:cubicBezTo>
                    <a:pt x="6" y="24"/>
                    <a:pt x="8" y="22"/>
                    <a:pt x="8" y="19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2"/>
                    <a:pt x="6" y="0"/>
                    <a:pt x="4" y="0"/>
                  </a:cubicBezTo>
                  <a:close/>
                  <a:moveTo>
                    <a:pt x="4" y="96"/>
                  </a:moveTo>
                  <a:cubicBezTo>
                    <a:pt x="2" y="96"/>
                    <a:pt x="0" y="98"/>
                    <a:pt x="0" y="101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8"/>
                    <a:pt x="2" y="120"/>
                    <a:pt x="4" y="120"/>
                  </a:cubicBezTo>
                  <a:cubicBezTo>
                    <a:pt x="6" y="120"/>
                    <a:pt x="8" y="118"/>
                    <a:pt x="8" y="115"/>
                  </a:cubicBezTo>
                  <a:cubicBezTo>
                    <a:pt x="8" y="101"/>
                    <a:pt x="8" y="101"/>
                    <a:pt x="8" y="101"/>
                  </a:cubicBezTo>
                  <a:cubicBezTo>
                    <a:pt x="8" y="98"/>
                    <a:pt x="6" y="96"/>
                    <a:pt x="4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3" name="Freeform 48"/>
            <p:cNvSpPr>
              <a:spLocks noEditPoints="1"/>
            </p:cNvSpPr>
            <p:nvPr/>
          </p:nvSpPr>
          <p:spPr bwMode="auto">
            <a:xfrm>
              <a:off x="8310563" y="1096963"/>
              <a:ext cx="461962" cy="30163"/>
            </a:xfrm>
            <a:custGeom>
              <a:avLst/>
              <a:gdLst>
                <a:gd name="T0" fmla="*/ 115 w 120"/>
                <a:gd name="T1" fmla="*/ 0 h 8"/>
                <a:gd name="T2" fmla="*/ 101 w 120"/>
                <a:gd name="T3" fmla="*/ 0 h 8"/>
                <a:gd name="T4" fmla="*/ 96 w 120"/>
                <a:gd name="T5" fmla="*/ 4 h 8"/>
                <a:gd name="T6" fmla="*/ 101 w 120"/>
                <a:gd name="T7" fmla="*/ 8 h 8"/>
                <a:gd name="T8" fmla="*/ 115 w 120"/>
                <a:gd name="T9" fmla="*/ 8 h 8"/>
                <a:gd name="T10" fmla="*/ 120 w 120"/>
                <a:gd name="T11" fmla="*/ 4 h 8"/>
                <a:gd name="T12" fmla="*/ 115 w 120"/>
                <a:gd name="T13" fmla="*/ 0 h 8"/>
                <a:gd name="T14" fmla="*/ 19 w 120"/>
                <a:gd name="T15" fmla="*/ 0 h 8"/>
                <a:gd name="T16" fmla="*/ 5 w 120"/>
                <a:gd name="T17" fmla="*/ 0 h 8"/>
                <a:gd name="T18" fmla="*/ 0 w 120"/>
                <a:gd name="T19" fmla="*/ 4 h 8"/>
                <a:gd name="T20" fmla="*/ 5 w 120"/>
                <a:gd name="T21" fmla="*/ 8 h 8"/>
                <a:gd name="T22" fmla="*/ 19 w 120"/>
                <a:gd name="T23" fmla="*/ 8 h 8"/>
                <a:gd name="T24" fmla="*/ 24 w 120"/>
                <a:gd name="T25" fmla="*/ 4 h 8"/>
                <a:gd name="T26" fmla="*/ 19 w 120"/>
                <a:gd name="T2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0" h="8">
                  <a:moveTo>
                    <a:pt x="115" y="0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98" y="0"/>
                    <a:pt x="96" y="2"/>
                    <a:pt x="96" y="4"/>
                  </a:cubicBezTo>
                  <a:cubicBezTo>
                    <a:pt x="96" y="6"/>
                    <a:pt x="98" y="8"/>
                    <a:pt x="101" y="8"/>
                  </a:cubicBezTo>
                  <a:cubicBezTo>
                    <a:pt x="115" y="8"/>
                    <a:pt x="115" y="8"/>
                    <a:pt x="115" y="8"/>
                  </a:cubicBezTo>
                  <a:cubicBezTo>
                    <a:pt x="118" y="8"/>
                    <a:pt x="120" y="6"/>
                    <a:pt x="120" y="4"/>
                  </a:cubicBezTo>
                  <a:cubicBezTo>
                    <a:pt x="120" y="2"/>
                    <a:pt x="118" y="0"/>
                    <a:pt x="115" y="0"/>
                  </a:cubicBezTo>
                  <a:close/>
                  <a:moveTo>
                    <a:pt x="19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5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2" y="8"/>
                    <a:pt x="24" y="6"/>
                    <a:pt x="24" y="4"/>
                  </a:cubicBezTo>
                  <a:cubicBezTo>
                    <a:pt x="24" y="2"/>
                    <a:pt x="22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4" name="Freeform 49"/>
            <p:cNvSpPr>
              <a:spLocks noEditPoints="1"/>
            </p:cNvSpPr>
            <p:nvPr/>
          </p:nvSpPr>
          <p:spPr bwMode="auto">
            <a:xfrm>
              <a:off x="8372475" y="942975"/>
              <a:ext cx="338137" cy="338138"/>
            </a:xfrm>
            <a:custGeom>
              <a:avLst/>
              <a:gdLst>
                <a:gd name="T0" fmla="*/ 86 w 88"/>
                <a:gd name="T1" fmla="*/ 2 h 88"/>
                <a:gd name="T2" fmla="*/ 80 w 88"/>
                <a:gd name="T3" fmla="*/ 2 h 88"/>
                <a:gd name="T4" fmla="*/ 70 w 88"/>
                <a:gd name="T5" fmla="*/ 12 h 88"/>
                <a:gd name="T6" fmla="*/ 69 w 88"/>
                <a:gd name="T7" fmla="*/ 19 h 88"/>
                <a:gd name="T8" fmla="*/ 76 w 88"/>
                <a:gd name="T9" fmla="*/ 18 h 88"/>
                <a:gd name="T10" fmla="*/ 86 w 88"/>
                <a:gd name="T11" fmla="*/ 8 h 88"/>
                <a:gd name="T12" fmla="*/ 86 w 88"/>
                <a:gd name="T13" fmla="*/ 2 h 88"/>
                <a:gd name="T14" fmla="*/ 12 w 88"/>
                <a:gd name="T15" fmla="*/ 70 h 88"/>
                <a:gd name="T16" fmla="*/ 2 w 88"/>
                <a:gd name="T17" fmla="*/ 80 h 88"/>
                <a:gd name="T18" fmla="*/ 2 w 88"/>
                <a:gd name="T19" fmla="*/ 86 h 88"/>
                <a:gd name="T20" fmla="*/ 8 w 88"/>
                <a:gd name="T21" fmla="*/ 86 h 88"/>
                <a:gd name="T22" fmla="*/ 18 w 88"/>
                <a:gd name="T23" fmla="*/ 76 h 88"/>
                <a:gd name="T24" fmla="*/ 19 w 88"/>
                <a:gd name="T25" fmla="*/ 69 h 88"/>
                <a:gd name="T26" fmla="*/ 12 w 88"/>
                <a:gd name="T27" fmla="*/ 7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88">
                  <a:moveTo>
                    <a:pt x="86" y="2"/>
                  </a:moveTo>
                  <a:cubicBezTo>
                    <a:pt x="85" y="0"/>
                    <a:pt x="82" y="0"/>
                    <a:pt x="80" y="2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68" y="14"/>
                    <a:pt x="68" y="17"/>
                    <a:pt x="69" y="19"/>
                  </a:cubicBezTo>
                  <a:cubicBezTo>
                    <a:pt x="71" y="20"/>
                    <a:pt x="74" y="20"/>
                    <a:pt x="76" y="18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88" y="6"/>
                    <a:pt x="88" y="3"/>
                    <a:pt x="86" y="2"/>
                  </a:cubicBezTo>
                  <a:close/>
                  <a:moveTo>
                    <a:pt x="12" y="70"/>
                  </a:moveTo>
                  <a:cubicBezTo>
                    <a:pt x="2" y="80"/>
                    <a:pt x="2" y="80"/>
                    <a:pt x="2" y="80"/>
                  </a:cubicBezTo>
                  <a:cubicBezTo>
                    <a:pt x="0" y="82"/>
                    <a:pt x="0" y="85"/>
                    <a:pt x="2" y="86"/>
                  </a:cubicBezTo>
                  <a:cubicBezTo>
                    <a:pt x="3" y="88"/>
                    <a:pt x="6" y="88"/>
                    <a:pt x="8" y="86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20" y="74"/>
                    <a:pt x="20" y="71"/>
                    <a:pt x="19" y="69"/>
                  </a:cubicBezTo>
                  <a:cubicBezTo>
                    <a:pt x="17" y="68"/>
                    <a:pt x="14" y="68"/>
                    <a:pt x="12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5" name="Freeform 50"/>
            <p:cNvSpPr>
              <a:spLocks noEditPoints="1"/>
            </p:cNvSpPr>
            <p:nvPr/>
          </p:nvSpPr>
          <p:spPr bwMode="auto">
            <a:xfrm>
              <a:off x="8372475" y="942975"/>
              <a:ext cx="338137" cy="338138"/>
            </a:xfrm>
            <a:custGeom>
              <a:avLst/>
              <a:gdLst>
                <a:gd name="T0" fmla="*/ 86 w 88"/>
                <a:gd name="T1" fmla="*/ 80 h 88"/>
                <a:gd name="T2" fmla="*/ 76 w 88"/>
                <a:gd name="T3" fmla="*/ 70 h 88"/>
                <a:gd name="T4" fmla="*/ 69 w 88"/>
                <a:gd name="T5" fmla="*/ 69 h 88"/>
                <a:gd name="T6" fmla="*/ 70 w 88"/>
                <a:gd name="T7" fmla="*/ 76 h 88"/>
                <a:gd name="T8" fmla="*/ 80 w 88"/>
                <a:gd name="T9" fmla="*/ 86 h 88"/>
                <a:gd name="T10" fmla="*/ 86 w 88"/>
                <a:gd name="T11" fmla="*/ 86 h 88"/>
                <a:gd name="T12" fmla="*/ 86 w 88"/>
                <a:gd name="T13" fmla="*/ 80 h 88"/>
                <a:gd name="T14" fmla="*/ 8 w 88"/>
                <a:gd name="T15" fmla="*/ 2 h 88"/>
                <a:gd name="T16" fmla="*/ 2 w 88"/>
                <a:gd name="T17" fmla="*/ 2 h 88"/>
                <a:gd name="T18" fmla="*/ 2 w 88"/>
                <a:gd name="T19" fmla="*/ 8 h 88"/>
                <a:gd name="T20" fmla="*/ 12 w 88"/>
                <a:gd name="T21" fmla="*/ 18 h 88"/>
                <a:gd name="T22" fmla="*/ 19 w 88"/>
                <a:gd name="T23" fmla="*/ 19 h 88"/>
                <a:gd name="T24" fmla="*/ 18 w 88"/>
                <a:gd name="T25" fmla="*/ 12 h 88"/>
                <a:gd name="T26" fmla="*/ 8 w 88"/>
                <a:gd name="T27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88">
                  <a:moveTo>
                    <a:pt x="86" y="80"/>
                  </a:moveTo>
                  <a:cubicBezTo>
                    <a:pt x="76" y="70"/>
                    <a:pt x="76" y="70"/>
                    <a:pt x="76" y="70"/>
                  </a:cubicBezTo>
                  <a:cubicBezTo>
                    <a:pt x="74" y="68"/>
                    <a:pt x="71" y="68"/>
                    <a:pt x="69" y="69"/>
                  </a:cubicBezTo>
                  <a:cubicBezTo>
                    <a:pt x="68" y="71"/>
                    <a:pt x="68" y="74"/>
                    <a:pt x="70" y="76"/>
                  </a:cubicBezTo>
                  <a:cubicBezTo>
                    <a:pt x="80" y="86"/>
                    <a:pt x="80" y="86"/>
                    <a:pt x="80" y="86"/>
                  </a:cubicBezTo>
                  <a:cubicBezTo>
                    <a:pt x="82" y="88"/>
                    <a:pt x="85" y="88"/>
                    <a:pt x="86" y="86"/>
                  </a:cubicBezTo>
                  <a:cubicBezTo>
                    <a:pt x="88" y="85"/>
                    <a:pt x="88" y="82"/>
                    <a:pt x="86" y="80"/>
                  </a:cubicBezTo>
                  <a:close/>
                  <a:moveTo>
                    <a:pt x="8" y="2"/>
                  </a:moveTo>
                  <a:cubicBezTo>
                    <a:pt x="6" y="0"/>
                    <a:pt x="3" y="0"/>
                    <a:pt x="2" y="2"/>
                  </a:cubicBezTo>
                  <a:cubicBezTo>
                    <a:pt x="0" y="3"/>
                    <a:pt x="0" y="6"/>
                    <a:pt x="2" y="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4" y="20"/>
                    <a:pt x="17" y="20"/>
                    <a:pt x="19" y="19"/>
                  </a:cubicBezTo>
                  <a:cubicBezTo>
                    <a:pt x="20" y="17"/>
                    <a:pt x="20" y="14"/>
                    <a:pt x="18" y="12"/>
                  </a:cubicBezTo>
                  <a:lnTo>
                    <a:pt x="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76" name="Group 175"/>
          <p:cNvGrpSpPr/>
          <p:nvPr userDrawn="1"/>
        </p:nvGrpSpPr>
        <p:grpSpPr>
          <a:xfrm>
            <a:off x="1138253" y="463447"/>
            <a:ext cx="455587" cy="335109"/>
            <a:chOff x="5775325" y="3484563"/>
            <a:chExt cx="714376" cy="525462"/>
          </a:xfrm>
          <a:solidFill>
            <a:schemeClr val="bg2"/>
          </a:solidFill>
        </p:grpSpPr>
        <p:sp>
          <p:nvSpPr>
            <p:cNvPr id="177" name="Freeform 5"/>
            <p:cNvSpPr>
              <a:spLocks/>
            </p:cNvSpPr>
            <p:nvPr/>
          </p:nvSpPr>
          <p:spPr bwMode="auto">
            <a:xfrm>
              <a:off x="5775325" y="3662363"/>
              <a:ext cx="350838" cy="314325"/>
            </a:xfrm>
            <a:custGeom>
              <a:avLst/>
              <a:gdLst>
                <a:gd name="T0" fmla="*/ 0 w 52"/>
                <a:gd name="T1" fmla="*/ 3 h 46"/>
                <a:gd name="T2" fmla="*/ 13 w 52"/>
                <a:gd name="T3" fmla="*/ 12 h 46"/>
                <a:gd name="T4" fmla="*/ 23 w 52"/>
                <a:gd name="T5" fmla="*/ 34 h 46"/>
                <a:gd name="T6" fmla="*/ 42 w 52"/>
                <a:gd name="T7" fmla="*/ 45 h 46"/>
                <a:gd name="T8" fmla="*/ 27 w 52"/>
                <a:gd name="T9" fmla="*/ 17 h 46"/>
                <a:gd name="T10" fmla="*/ 45 w 52"/>
                <a:gd name="T11" fmla="*/ 44 h 46"/>
                <a:gd name="T12" fmla="*/ 50 w 52"/>
                <a:gd name="T13" fmla="*/ 29 h 46"/>
                <a:gd name="T14" fmla="*/ 0 w 52"/>
                <a:gd name="T15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46">
                  <a:moveTo>
                    <a:pt x="0" y="3"/>
                  </a:moveTo>
                  <a:cubicBezTo>
                    <a:pt x="6" y="5"/>
                    <a:pt x="10" y="7"/>
                    <a:pt x="13" y="12"/>
                  </a:cubicBezTo>
                  <a:cubicBezTo>
                    <a:pt x="18" y="20"/>
                    <a:pt x="19" y="26"/>
                    <a:pt x="23" y="34"/>
                  </a:cubicBezTo>
                  <a:cubicBezTo>
                    <a:pt x="28" y="44"/>
                    <a:pt x="38" y="46"/>
                    <a:pt x="42" y="45"/>
                  </a:cubicBezTo>
                  <a:cubicBezTo>
                    <a:pt x="42" y="36"/>
                    <a:pt x="36" y="24"/>
                    <a:pt x="27" y="17"/>
                  </a:cubicBezTo>
                  <a:cubicBezTo>
                    <a:pt x="38" y="24"/>
                    <a:pt x="44" y="33"/>
                    <a:pt x="45" y="44"/>
                  </a:cubicBezTo>
                  <a:cubicBezTo>
                    <a:pt x="45" y="44"/>
                    <a:pt x="52" y="39"/>
                    <a:pt x="50" y="29"/>
                  </a:cubicBezTo>
                  <a:cubicBezTo>
                    <a:pt x="46" y="5"/>
                    <a:pt x="18" y="0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8" name="Freeform 6"/>
            <p:cNvSpPr>
              <a:spLocks/>
            </p:cNvSpPr>
            <p:nvPr/>
          </p:nvSpPr>
          <p:spPr bwMode="auto">
            <a:xfrm>
              <a:off x="6072188" y="3484563"/>
              <a:ext cx="417513" cy="525462"/>
            </a:xfrm>
            <a:custGeom>
              <a:avLst/>
              <a:gdLst>
                <a:gd name="T0" fmla="*/ 0 w 62"/>
                <a:gd name="T1" fmla="*/ 38 h 77"/>
                <a:gd name="T2" fmla="*/ 8 w 62"/>
                <a:gd name="T3" fmla="*/ 56 h 77"/>
                <a:gd name="T4" fmla="*/ 5 w 62"/>
                <a:gd name="T5" fmla="*/ 70 h 77"/>
                <a:gd name="T6" fmla="*/ 10 w 62"/>
                <a:gd name="T7" fmla="*/ 74 h 77"/>
                <a:gd name="T8" fmla="*/ 29 w 62"/>
                <a:gd name="T9" fmla="*/ 29 h 77"/>
                <a:gd name="T10" fmla="*/ 13 w 62"/>
                <a:gd name="T11" fmla="*/ 75 h 77"/>
                <a:gd name="T12" fmla="*/ 39 w 62"/>
                <a:gd name="T13" fmla="*/ 52 h 77"/>
                <a:gd name="T14" fmla="*/ 46 w 62"/>
                <a:gd name="T15" fmla="*/ 18 h 77"/>
                <a:gd name="T16" fmla="*/ 62 w 62"/>
                <a:gd name="T17" fmla="*/ 0 h 77"/>
                <a:gd name="T18" fmla="*/ 0 w 62"/>
                <a:gd name="T19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" h="77">
                  <a:moveTo>
                    <a:pt x="0" y="38"/>
                  </a:moveTo>
                  <a:cubicBezTo>
                    <a:pt x="5" y="43"/>
                    <a:pt x="7" y="48"/>
                    <a:pt x="8" y="56"/>
                  </a:cubicBezTo>
                  <a:cubicBezTo>
                    <a:pt x="9" y="61"/>
                    <a:pt x="7" y="66"/>
                    <a:pt x="5" y="70"/>
                  </a:cubicBezTo>
                  <a:cubicBezTo>
                    <a:pt x="6" y="73"/>
                    <a:pt x="10" y="74"/>
                    <a:pt x="10" y="74"/>
                  </a:cubicBezTo>
                  <a:cubicBezTo>
                    <a:pt x="11" y="56"/>
                    <a:pt x="14" y="42"/>
                    <a:pt x="29" y="29"/>
                  </a:cubicBezTo>
                  <a:cubicBezTo>
                    <a:pt x="17" y="42"/>
                    <a:pt x="12" y="62"/>
                    <a:pt x="13" y="75"/>
                  </a:cubicBezTo>
                  <a:cubicBezTo>
                    <a:pt x="21" y="77"/>
                    <a:pt x="35" y="69"/>
                    <a:pt x="39" y="52"/>
                  </a:cubicBezTo>
                  <a:cubicBezTo>
                    <a:pt x="43" y="39"/>
                    <a:pt x="41" y="30"/>
                    <a:pt x="46" y="18"/>
                  </a:cubicBezTo>
                  <a:cubicBezTo>
                    <a:pt x="50" y="9"/>
                    <a:pt x="55" y="5"/>
                    <a:pt x="62" y="0"/>
                  </a:cubicBezTo>
                  <a:cubicBezTo>
                    <a:pt x="40" y="1"/>
                    <a:pt x="8" y="13"/>
                    <a:pt x="0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79" name="Group 178"/>
          <p:cNvGrpSpPr/>
          <p:nvPr userDrawn="1"/>
        </p:nvGrpSpPr>
        <p:grpSpPr>
          <a:xfrm>
            <a:off x="3865361" y="6417359"/>
            <a:ext cx="412280" cy="270147"/>
            <a:chOff x="5757863" y="2919413"/>
            <a:chExt cx="695324" cy="455612"/>
          </a:xfrm>
          <a:solidFill>
            <a:schemeClr val="bg2"/>
          </a:solidFill>
        </p:grpSpPr>
        <p:sp>
          <p:nvSpPr>
            <p:cNvPr id="180" name="Freeform 477"/>
            <p:cNvSpPr>
              <a:spLocks noEditPoints="1"/>
            </p:cNvSpPr>
            <p:nvPr/>
          </p:nvSpPr>
          <p:spPr bwMode="auto">
            <a:xfrm>
              <a:off x="5875338" y="2919413"/>
              <a:ext cx="468312" cy="455612"/>
            </a:xfrm>
            <a:custGeom>
              <a:avLst/>
              <a:gdLst>
                <a:gd name="T0" fmla="*/ 223 w 223"/>
                <a:gd name="T1" fmla="*/ 216 h 216"/>
                <a:gd name="T2" fmla="*/ 0 w 223"/>
                <a:gd name="T3" fmla="*/ 216 h 216"/>
                <a:gd name="T4" fmla="*/ 0 w 223"/>
                <a:gd name="T5" fmla="*/ 211 h 216"/>
                <a:gd name="T6" fmla="*/ 83 w 223"/>
                <a:gd name="T7" fmla="*/ 144 h 216"/>
                <a:gd name="T8" fmla="*/ 85 w 223"/>
                <a:gd name="T9" fmla="*/ 137 h 216"/>
                <a:gd name="T10" fmla="*/ 67 w 223"/>
                <a:gd name="T11" fmla="*/ 103 h 216"/>
                <a:gd name="T12" fmla="*/ 58 w 223"/>
                <a:gd name="T13" fmla="*/ 92 h 216"/>
                <a:gd name="T14" fmla="*/ 60 w 223"/>
                <a:gd name="T15" fmla="*/ 67 h 216"/>
                <a:gd name="T16" fmla="*/ 60 w 223"/>
                <a:gd name="T17" fmla="*/ 67 h 216"/>
                <a:gd name="T18" fmla="*/ 71 w 223"/>
                <a:gd name="T19" fmla="*/ 15 h 216"/>
                <a:gd name="T20" fmla="*/ 111 w 223"/>
                <a:gd name="T21" fmla="*/ 0 h 216"/>
                <a:gd name="T22" fmla="*/ 151 w 223"/>
                <a:gd name="T23" fmla="*/ 15 h 216"/>
                <a:gd name="T24" fmla="*/ 163 w 223"/>
                <a:gd name="T25" fmla="*/ 67 h 216"/>
                <a:gd name="T26" fmla="*/ 163 w 223"/>
                <a:gd name="T27" fmla="*/ 67 h 216"/>
                <a:gd name="T28" fmla="*/ 165 w 223"/>
                <a:gd name="T29" fmla="*/ 92 h 216"/>
                <a:gd name="T30" fmla="*/ 156 w 223"/>
                <a:gd name="T31" fmla="*/ 103 h 216"/>
                <a:gd name="T32" fmla="*/ 138 w 223"/>
                <a:gd name="T33" fmla="*/ 137 h 216"/>
                <a:gd name="T34" fmla="*/ 140 w 223"/>
                <a:gd name="T35" fmla="*/ 144 h 216"/>
                <a:gd name="T36" fmla="*/ 223 w 223"/>
                <a:gd name="T37" fmla="*/ 211 h 216"/>
                <a:gd name="T38" fmla="*/ 223 w 223"/>
                <a:gd name="T39" fmla="*/ 216 h 216"/>
                <a:gd name="T40" fmla="*/ 12 w 223"/>
                <a:gd name="T41" fmla="*/ 205 h 216"/>
                <a:gd name="T42" fmla="*/ 211 w 223"/>
                <a:gd name="T43" fmla="*/ 205 h 216"/>
                <a:gd name="T44" fmla="*/ 181 w 223"/>
                <a:gd name="T45" fmla="*/ 175 h 216"/>
                <a:gd name="T46" fmla="*/ 137 w 223"/>
                <a:gd name="T47" fmla="*/ 155 h 216"/>
                <a:gd name="T48" fmla="*/ 127 w 223"/>
                <a:gd name="T49" fmla="*/ 134 h 216"/>
                <a:gd name="T50" fmla="*/ 127 w 223"/>
                <a:gd name="T51" fmla="*/ 132 h 216"/>
                <a:gd name="T52" fmla="*/ 128 w 223"/>
                <a:gd name="T53" fmla="*/ 130 h 216"/>
                <a:gd name="T54" fmla="*/ 145 w 223"/>
                <a:gd name="T55" fmla="*/ 98 h 216"/>
                <a:gd name="T56" fmla="*/ 146 w 223"/>
                <a:gd name="T57" fmla="*/ 93 h 216"/>
                <a:gd name="T58" fmla="*/ 151 w 223"/>
                <a:gd name="T59" fmla="*/ 93 h 216"/>
                <a:gd name="T60" fmla="*/ 155 w 223"/>
                <a:gd name="T61" fmla="*/ 86 h 216"/>
                <a:gd name="T62" fmla="*/ 153 w 223"/>
                <a:gd name="T63" fmla="*/ 74 h 216"/>
                <a:gd name="T64" fmla="*/ 151 w 223"/>
                <a:gd name="T65" fmla="*/ 72 h 216"/>
                <a:gd name="T66" fmla="*/ 151 w 223"/>
                <a:gd name="T67" fmla="*/ 69 h 216"/>
                <a:gd name="T68" fmla="*/ 151 w 223"/>
                <a:gd name="T69" fmla="*/ 66 h 216"/>
                <a:gd name="T70" fmla="*/ 143 w 223"/>
                <a:gd name="T71" fmla="*/ 23 h 216"/>
                <a:gd name="T72" fmla="*/ 111 w 223"/>
                <a:gd name="T73" fmla="*/ 12 h 216"/>
                <a:gd name="T74" fmla="*/ 80 w 223"/>
                <a:gd name="T75" fmla="*/ 23 h 216"/>
                <a:gd name="T76" fmla="*/ 72 w 223"/>
                <a:gd name="T77" fmla="*/ 66 h 216"/>
                <a:gd name="T78" fmla="*/ 72 w 223"/>
                <a:gd name="T79" fmla="*/ 69 h 216"/>
                <a:gd name="T80" fmla="*/ 72 w 223"/>
                <a:gd name="T81" fmla="*/ 72 h 216"/>
                <a:gd name="T82" fmla="*/ 70 w 223"/>
                <a:gd name="T83" fmla="*/ 74 h 216"/>
                <a:gd name="T84" fmla="*/ 68 w 223"/>
                <a:gd name="T85" fmla="*/ 86 h 216"/>
                <a:gd name="T86" fmla="*/ 72 w 223"/>
                <a:gd name="T87" fmla="*/ 93 h 216"/>
                <a:gd name="T88" fmla="*/ 77 w 223"/>
                <a:gd name="T89" fmla="*/ 93 h 216"/>
                <a:gd name="T90" fmla="*/ 77 w 223"/>
                <a:gd name="T91" fmla="*/ 98 h 216"/>
                <a:gd name="T92" fmla="*/ 95 w 223"/>
                <a:gd name="T93" fmla="*/ 130 h 216"/>
                <a:gd name="T94" fmla="*/ 96 w 223"/>
                <a:gd name="T95" fmla="*/ 132 h 216"/>
                <a:gd name="T96" fmla="*/ 96 w 223"/>
                <a:gd name="T97" fmla="*/ 134 h 216"/>
                <a:gd name="T98" fmla="*/ 86 w 223"/>
                <a:gd name="T99" fmla="*/ 155 h 216"/>
                <a:gd name="T100" fmla="*/ 42 w 223"/>
                <a:gd name="T101" fmla="*/ 175 h 216"/>
                <a:gd name="T102" fmla="*/ 12 w 223"/>
                <a:gd name="T103" fmla="*/ 20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3" h="216">
                  <a:moveTo>
                    <a:pt x="223" y="216"/>
                  </a:moveTo>
                  <a:cubicBezTo>
                    <a:pt x="0" y="216"/>
                    <a:pt x="0" y="216"/>
                    <a:pt x="0" y="216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176"/>
                    <a:pt x="65" y="148"/>
                    <a:pt x="83" y="144"/>
                  </a:cubicBezTo>
                  <a:cubicBezTo>
                    <a:pt x="84" y="143"/>
                    <a:pt x="84" y="140"/>
                    <a:pt x="85" y="137"/>
                  </a:cubicBezTo>
                  <a:cubicBezTo>
                    <a:pt x="81" y="132"/>
                    <a:pt x="71" y="120"/>
                    <a:pt x="67" y="103"/>
                  </a:cubicBezTo>
                  <a:cubicBezTo>
                    <a:pt x="63" y="102"/>
                    <a:pt x="60" y="98"/>
                    <a:pt x="58" y="92"/>
                  </a:cubicBezTo>
                  <a:cubicBezTo>
                    <a:pt x="55" y="85"/>
                    <a:pt x="55" y="74"/>
                    <a:pt x="60" y="67"/>
                  </a:cubicBezTo>
                  <a:cubicBezTo>
                    <a:pt x="60" y="67"/>
                    <a:pt x="60" y="67"/>
                    <a:pt x="60" y="67"/>
                  </a:cubicBezTo>
                  <a:cubicBezTo>
                    <a:pt x="59" y="57"/>
                    <a:pt x="56" y="32"/>
                    <a:pt x="71" y="15"/>
                  </a:cubicBezTo>
                  <a:cubicBezTo>
                    <a:pt x="80" y="5"/>
                    <a:pt x="94" y="0"/>
                    <a:pt x="111" y="0"/>
                  </a:cubicBezTo>
                  <a:cubicBezTo>
                    <a:pt x="129" y="0"/>
                    <a:pt x="142" y="5"/>
                    <a:pt x="151" y="15"/>
                  </a:cubicBezTo>
                  <a:cubicBezTo>
                    <a:pt x="166" y="32"/>
                    <a:pt x="164" y="57"/>
                    <a:pt x="163" y="67"/>
                  </a:cubicBezTo>
                  <a:cubicBezTo>
                    <a:pt x="163" y="67"/>
                    <a:pt x="163" y="67"/>
                    <a:pt x="163" y="67"/>
                  </a:cubicBezTo>
                  <a:cubicBezTo>
                    <a:pt x="168" y="74"/>
                    <a:pt x="168" y="85"/>
                    <a:pt x="165" y="92"/>
                  </a:cubicBezTo>
                  <a:cubicBezTo>
                    <a:pt x="163" y="98"/>
                    <a:pt x="160" y="102"/>
                    <a:pt x="156" y="103"/>
                  </a:cubicBezTo>
                  <a:cubicBezTo>
                    <a:pt x="152" y="120"/>
                    <a:pt x="142" y="132"/>
                    <a:pt x="138" y="137"/>
                  </a:cubicBezTo>
                  <a:cubicBezTo>
                    <a:pt x="138" y="140"/>
                    <a:pt x="139" y="143"/>
                    <a:pt x="140" y="144"/>
                  </a:cubicBezTo>
                  <a:cubicBezTo>
                    <a:pt x="158" y="148"/>
                    <a:pt x="223" y="176"/>
                    <a:pt x="223" y="211"/>
                  </a:cubicBezTo>
                  <a:lnTo>
                    <a:pt x="223" y="216"/>
                  </a:lnTo>
                  <a:close/>
                  <a:moveTo>
                    <a:pt x="12" y="205"/>
                  </a:moveTo>
                  <a:cubicBezTo>
                    <a:pt x="211" y="205"/>
                    <a:pt x="211" y="205"/>
                    <a:pt x="211" y="205"/>
                  </a:cubicBezTo>
                  <a:cubicBezTo>
                    <a:pt x="208" y="195"/>
                    <a:pt x="197" y="185"/>
                    <a:pt x="181" y="175"/>
                  </a:cubicBezTo>
                  <a:cubicBezTo>
                    <a:pt x="164" y="164"/>
                    <a:pt x="144" y="157"/>
                    <a:pt x="137" y="155"/>
                  </a:cubicBezTo>
                  <a:cubicBezTo>
                    <a:pt x="128" y="154"/>
                    <a:pt x="127" y="140"/>
                    <a:pt x="127" y="134"/>
                  </a:cubicBezTo>
                  <a:cubicBezTo>
                    <a:pt x="127" y="132"/>
                    <a:pt x="127" y="132"/>
                    <a:pt x="127" y="132"/>
                  </a:cubicBezTo>
                  <a:cubicBezTo>
                    <a:pt x="128" y="130"/>
                    <a:pt x="128" y="130"/>
                    <a:pt x="128" y="130"/>
                  </a:cubicBezTo>
                  <a:cubicBezTo>
                    <a:pt x="128" y="130"/>
                    <a:pt x="142" y="116"/>
                    <a:pt x="145" y="98"/>
                  </a:cubicBezTo>
                  <a:cubicBezTo>
                    <a:pt x="146" y="93"/>
                    <a:pt x="146" y="93"/>
                    <a:pt x="146" y="93"/>
                  </a:cubicBezTo>
                  <a:cubicBezTo>
                    <a:pt x="151" y="93"/>
                    <a:pt x="151" y="93"/>
                    <a:pt x="151" y="93"/>
                  </a:cubicBezTo>
                  <a:cubicBezTo>
                    <a:pt x="152" y="93"/>
                    <a:pt x="154" y="91"/>
                    <a:pt x="155" y="86"/>
                  </a:cubicBezTo>
                  <a:cubicBezTo>
                    <a:pt x="156" y="81"/>
                    <a:pt x="155" y="76"/>
                    <a:pt x="153" y="74"/>
                  </a:cubicBezTo>
                  <a:cubicBezTo>
                    <a:pt x="151" y="72"/>
                    <a:pt x="151" y="72"/>
                    <a:pt x="151" y="72"/>
                  </a:cubicBezTo>
                  <a:cubicBezTo>
                    <a:pt x="151" y="69"/>
                    <a:pt x="151" y="69"/>
                    <a:pt x="151" y="69"/>
                  </a:cubicBezTo>
                  <a:cubicBezTo>
                    <a:pt x="151" y="68"/>
                    <a:pt x="151" y="67"/>
                    <a:pt x="151" y="66"/>
                  </a:cubicBezTo>
                  <a:cubicBezTo>
                    <a:pt x="152" y="57"/>
                    <a:pt x="154" y="36"/>
                    <a:pt x="143" y="23"/>
                  </a:cubicBezTo>
                  <a:cubicBezTo>
                    <a:pt x="136" y="15"/>
                    <a:pt x="126" y="12"/>
                    <a:pt x="111" y="12"/>
                  </a:cubicBezTo>
                  <a:cubicBezTo>
                    <a:pt x="97" y="12"/>
                    <a:pt x="87" y="15"/>
                    <a:pt x="80" y="23"/>
                  </a:cubicBezTo>
                  <a:cubicBezTo>
                    <a:pt x="68" y="36"/>
                    <a:pt x="71" y="57"/>
                    <a:pt x="72" y="66"/>
                  </a:cubicBezTo>
                  <a:cubicBezTo>
                    <a:pt x="72" y="67"/>
                    <a:pt x="72" y="68"/>
                    <a:pt x="72" y="69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67" y="76"/>
                    <a:pt x="67" y="81"/>
                    <a:pt x="68" y="86"/>
                  </a:cubicBezTo>
                  <a:cubicBezTo>
                    <a:pt x="69" y="91"/>
                    <a:pt x="71" y="93"/>
                    <a:pt x="72" y="93"/>
                  </a:cubicBezTo>
                  <a:cubicBezTo>
                    <a:pt x="77" y="93"/>
                    <a:pt x="77" y="93"/>
                    <a:pt x="77" y="93"/>
                  </a:cubicBezTo>
                  <a:cubicBezTo>
                    <a:pt x="77" y="98"/>
                    <a:pt x="77" y="98"/>
                    <a:pt x="77" y="98"/>
                  </a:cubicBezTo>
                  <a:cubicBezTo>
                    <a:pt x="80" y="116"/>
                    <a:pt x="94" y="130"/>
                    <a:pt x="95" y="130"/>
                  </a:cubicBezTo>
                  <a:cubicBezTo>
                    <a:pt x="96" y="132"/>
                    <a:pt x="96" y="132"/>
                    <a:pt x="96" y="132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40"/>
                    <a:pt x="95" y="154"/>
                    <a:pt x="86" y="155"/>
                  </a:cubicBezTo>
                  <a:cubicBezTo>
                    <a:pt x="79" y="157"/>
                    <a:pt x="59" y="164"/>
                    <a:pt x="42" y="175"/>
                  </a:cubicBezTo>
                  <a:cubicBezTo>
                    <a:pt x="25" y="185"/>
                    <a:pt x="15" y="195"/>
                    <a:pt x="12" y="2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1" name="Freeform 478"/>
            <p:cNvSpPr>
              <a:spLocks/>
            </p:cNvSpPr>
            <p:nvPr/>
          </p:nvSpPr>
          <p:spPr bwMode="auto">
            <a:xfrm>
              <a:off x="6216650" y="2936875"/>
              <a:ext cx="236537" cy="381000"/>
            </a:xfrm>
            <a:custGeom>
              <a:avLst/>
              <a:gdLst>
                <a:gd name="T0" fmla="*/ 43 w 113"/>
                <a:gd name="T1" fmla="*/ 120 h 181"/>
                <a:gd name="T2" fmla="*/ 42 w 113"/>
                <a:gd name="T3" fmla="*/ 114 h 181"/>
                <a:gd name="T4" fmla="*/ 57 w 113"/>
                <a:gd name="T5" fmla="*/ 86 h 181"/>
                <a:gd name="T6" fmla="*/ 64 w 113"/>
                <a:gd name="T7" fmla="*/ 77 h 181"/>
                <a:gd name="T8" fmla="*/ 62 w 113"/>
                <a:gd name="T9" fmla="*/ 56 h 181"/>
                <a:gd name="T10" fmla="*/ 62 w 113"/>
                <a:gd name="T11" fmla="*/ 56 h 181"/>
                <a:gd name="T12" fmla="*/ 53 w 113"/>
                <a:gd name="T13" fmla="*/ 13 h 181"/>
                <a:gd name="T14" fmla="*/ 19 w 113"/>
                <a:gd name="T15" fmla="*/ 0 h 181"/>
                <a:gd name="T16" fmla="*/ 0 w 113"/>
                <a:gd name="T17" fmla="*/ 4 h 181"/>
                <a:gd name="T18" fmla="*/ 5 w 113"/>
                <a:gd name="T19" fmla="*/ 12 h 181"/>
                <a:gd name="T20" fmla="*/ 19 w 113"/>
                <a:gd name="T21" fmla="*/ 10 h 181"/>
                <a:gd name="T22" fmla="*/ 46 w 113"/>
                <a:gd name="T23" fmla="*/ 19 h 181"/>
                <a:gd name="T24" fmla="*/ 53 w 113"/>
                <a:gd name="T25" fmla="*/ 55 h 181"/>
                <a:gd name="T26" fmla="*/ 52 w 113"/>
                <a:gd name="T27" fmla="*/ 58 h 181"/>
                <a:gd name="T28" fmla="*/ 52 w 113"/>
                <a:gd name="T29" fmla="*/ 60 h 181"/>
                <a:gd name="T30" fmla="*/ 54 w 113"/>
                <a:gd name="T31" fmla="*/ 62 h 181"/>
                <a:gd name="T32" fmla="*/ 56 w 113"/>
                <a:gd name="T33" fmla="*/ 72 h 181"/>
                <a:gd name="T34" fmla="*/ 52 w 113"/>
                <a:gd name="T35" fmla="*/ 78 h 181"/>
                <a:gd name="T36" fmla="*/ 48 w 113"/>
                <a:gd name="T37" fmla="*/ 78 h 181"/>
                <a:gd name="T38" fmla="*/ 48 w 113"/>
                <a:gd name="T39" fmla="*/ 82 h 181"/>
                <a:gd name="T40" fmla="*/ 33 w 113"/>
                <a:gd name="T41" fmla="*/ 109 h 181"/>
                <a:gd name="T42" fmla="*/ 32 w 113"/>
                <a:gd name="T43" fmla="*/ 110 h 181"/>
                <a:gd name="T44" fmla="*/ 32 w 113"/>
                <a:gd name="T45" fmla="*/ 112 h 181"/>
                <a:gd name="T46" fmla="*/ 41 w 113"/>
                <a:gd name="T47" fmla="*/ 130 h 181"/>
                <a:gd name="T48" fmla="*/ 77 w 113"/>
                <a:gd name="T49" fmla="*/ 146 h 181"/>
                <a:gd name="T50" fmla="*/ 102 w 113"/>
                <a:gd name="T51" fmla="*/ 171 h 181"/>
                <a:gd name="T52" fmla="*/ 58 w 113"/>
                <a:gd name="T53" fmla="*/ 171 h 181"/>
                <a:gd name="T54" fmla="*/ 65 w 113"/>
                <a:gd name="T55" fmla="*/ 181 h 181"/>
                <a:gd name="T56" fmla="*/ 113 w 113"/>
                <a:gd name="T57" fmla="*/ 181 h 181"/>
                <a:gd name="T58" fmla="*/ 113 w 113"/>
                <a:gd name="T59" fmla="*/ 176 h 181"/>
                <a:gd name="T60" fmla="*/ 43 w 113"/>
                <a:gd name="T61" fmla="*/ 12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3" h="181">
                  <a:moveTo>
                    <a:pt x="43" y="120"/>
                  </a:moveTo>
                  <a:cubicBezTo>
                    <a:pt x="42" y="119"/>
                    <a:pt x="42" y="117"/>
                    <a:pt x="42" y="114"/>
                  </a:cubicBezTo>
                  <a:cubicBezTo>
                    <a:pt x="45" y="110"/>
                    <a:pt x="53" y="100"/>
                    <a:pt x="57" y="86"/>
                  </a:cubicBezTo>
                  <a:cubicBezTo>
                    <a:pt x="60" y="85"/>
                    <a:pt x="62" y="82"/>
                    <a:pt x="64" y="77"/>
                  </a:cubicBezTo>
                  <a:cubicBezTo>
                    <a:pt x="66" y="71"/>
                    <a:pt x="67" y="62"/>
                    <a:pt x="62" y="56"/>
                  </a:cubicBezTo>
                  <a:cubicBezTo>
                    <a:pt x="62" y="56"/>
                    <a:pt x="62" y="56"/>
                    <a:pt x="62" y="56"/>
                  </a:cubicBezTo>
                  <a:cubicBezTo>
                    <a:pt x="63" y="48"/>
                    <a:pt x="65" y="27"/>
                    <a:pt x="53" y="13"/>
                  </a:cubicBezTo>
                  <a:cubicBezTo>
                    <a:pt x="45" y="5"/>
                    <a:pt x="34" y="0"/>
                    <a:pt x="19" y="0"/>
                  </a:cubicBezTo>
                  <a:cubicBezTo>
                    <a:pt x="12" y="0"/>
                    <a:pt x="5" y="2"/>
                    <a:pt x="0" y="4"/>
                  </a:cubicBezTo>
                  <a:cubicBezTo>
                    <a:pt x="2" y="6"/>
                    <a:pt x="3" y="9"/>
                    <a:pt x="5" y="12"/>
                  </a:cubicBezTo>
                  <a:cubicBezTo>
                    <a:pt x="9" y="11"/>
                    <a:pt x="14" y="10"/>
                    <a:pt x="19" y="10"/>
                  </a:cubicBezTo>
                  <a:cubicBezTo>
                    <a:pt x="31" y="10"/>
                    <a:pt x="40" y="13"/>
                    <a:pt x="46" y="19"/>
                  </a:cubicBezTo>
                  <a:cubicBezTo>
                    <a:pt x="55" y="30"/>
                    <a:pt x="53" y="48"/>
                    <a:pt x="53" y="55"/>
                  </a:cubicBezTo>
                  <a:cubicBezTo>
                    <a:pt x="52" y="56"/>
                    <a:pt x="52" y="57"/>
                    <a:pt x="52" y="58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54" y="62"/>
                    <a:pt x="54" y="62"/>
                    <a:pt x="54" y="62"/>
                  </a:cubicBezTo>
                  <a:cubicBezTo>
                    <a:pt x="56" y="63"/>
                    <a:pt x="57" y="68"/>
                    <a:pt x="56" y="72"/>
                  </a:cubicBezTo>
                  <a:cubicBezTo>
                    <a:pt x="55" y="76"/>
                    <a:pt x="53" y="78"/>
                    <a:pt x="52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5" y="97"/>
                    <a:pt x="34" y="109"/>
                    <a:pt x="33" y="109"/>
                  </a:cubicBezTo>
                  <a:cubicBezTo>
                    <a:pt x="32" y="110"/>
                    <a:pt x="32" y="110"/>
                    <a:pt x="32" y="110"/>
                  </a:cubicBezTo>
                  <a:cubicBezTo>
                    <a:pt x="32" y="112"/>
                    <a:pt x="32" y="112"/>
                    <a:pt x="32" y="112"/>
                  </a:cubicBezTo>
                  <a:cubicBezTo>
                    <a:pt x="32" y="117"/>
                    <a:pt x="33" y="129"/>
                    <a:pt x="41" y="130"/>
                  </a:cubicBezTo>
                  <a:cubicBezTo>
                    <a:pt x="47" y="131"/>
                    <a:pt x="63" y="137"/>
                    <a:pt x="77" y="146"/>
                  </a:cubicBezTo>
                  <a:cubicBezTo>
                    <a:pt x="91" y="154"/>
                    <a:pt x="100" y="163"/>
                    <a:pt x="102" y="171"/>
                  </a:cubicBezTo>
                  <a:cubicBezTo>
                    <a:pt x="58" y="171"/>
                    <a:pt x="58" y="171"/>
                    <a:pt x="58" y="171"/>
                  </a:cubicBezTo>
                  <a:cubicBezTo>
                    <a:pt x="60" y="174"/>
                    <a:pt x="63" y="177"/>
                    <a:pt x="65" y="181"/>
                  </a:cubicBezTo>
                  <a:cubicBezTo>
                    <a:pt x="113" y="181"/>
                    <a:pt x="113" y="181"/>
                    <a:pt x="113" y="181"/>
                  </a:cubicBezTo>
                  <a:cubicBezTo>
                    <a:pt x="113" y="176"/>
                    <a:pt x="113" y="176"/>
                    <a:pt x="113" y="176"/>
                  </a:cubicBezTo>
                  <a:cubicBezTo>
                    <a:pt x="113" y="147"/>
                    <a:pt x="58" y="123"/>
                    <a:pt x="43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2" name="Freeform 479"/>
            <p:cNvSpPr>
              <a:spLocks/>
            </p:cNvSpPr>
            <p:nvPr/>
          </p:nvSpPr>
          <p:spPr bwMode="auto">
            <a:xfrm>
              <a:off x="5757863" y="2936875"/>
              <a:ext cx="244475" cy="381000"/>
            </a:xfrm>
            <a:custGeom>
              <a:avLst/>
              <a:gdLst>
                <a:gd name="T0" fmla="*/ 59 w 116"/>
                <a:gd name="T1" fmla="*/ 171 h 181"/>
                <a:gd name="T2" fmla="*/ 11 w 116"/>
                <a:gd name="T3" fmla="*/ 171 h 181"/>
                <a:gd name="T4" fmla="*/ 35 w 116"/>
                <a:gd name="T5" fmla="*/ 146 h 181"/>
                <a:gd name="T6" fmla="*/ 72 w 116"/>
                <a:gd name="T7" fmla="*/ 130 h 181"/>
                <a:gd name="T8" fmla="*/ 81 w 116"/>
                <a:gd name="T9" fmla="*/ 112 h 181"/>
                <a:gd name="T10" fmla="*/ 81 w 116"/>
                <a:gd name="T11" fmla="*/ 110 h 181"/>
                <a:gd name="T12" fmla="*/ 79 w 116"/>
                <a:gd name="T13" fmla="*/ 109 h 181"/>
                <a:gd name="T14" fmla="*/ 65 w 116"/>
                <a:gd name="T15" fmla="*/ 82 h 181"/>
                <a:gd name="T16" fmla="*/ 64 w 116"/>
                <a:gd name="T17" fmla="*/ 78 h 181"/>
                <a:gd name="T18" fmla="*/ 60 w 116"/>
                <a:gd name="T19" fmla="*/ 78 h 181"/>
                <a:gd name="T20" fmla="*/ 57 w 116"/>
                <a:gd name="T21" fmla="*/ 72 h 181"/>
                <a:gd name="T22" fmla="*/ 59 w 116"/>
                <a:gd name="T23" fmla="*/ 62 h 181"/>
                <a:gd name="T24" fmla="*/ 61 w 116"/>
                <a:gd name="T25" fmla="*/ 60 h 181"/>
                <a:gd name="T26" fmla="*/ 60 w 116"/>
                <a:gd name="T27" fmla="*/ 58 h 181"/>
                <a:gd name="T28" fmla="*/ 60 w 116"/>
                <a:gd name="T29" fmla="*/ 55 h 181"/>
                <a:gd name="T30" fmla="*/ 67 w 116"/>
                <a:gd name="T31" fmla="*/ 19 h 181"/>
                <a:gd name="T32" fmla="*/ 93 w 116"/>
                <a:gd name="T33" fmla="*/ 10 h 181"/>
                <a:gd name="T34" fmla="*/ 112 w 116"/>
                <a:gd name="T35" fmla="*/ 13 h 181"/>
                <a:gd name="T36" fmla="*/ 116 w 116"/>
                <a:gd name="T37" fmla="*/ 5 h 181"/>
                <a:gd name="T38" fmla="*/ 93 w 116"/>
                <a:gd name="T39" fmla="*/ 0 h 181"/>
                <a:gd name="T40" fmla="*/ 60 w 116"/>
                <a:gd name="T41" fmla="*/ 13 h 181"/>
                <a:gd name="T42" fmla="*/ 51 w 116"/>
                <a:gd name="T43" fmla="*/ 56 h 181"/>
                <a:gd name="T44" fmla="*/ 51 w 116"/>
                <a:gd name="T45" fmla="*/ 56 h 181"/>
                <a:gd name="T46" fmla="*/ 49 w 116"/>
                <a:gd name="T47" fmla="*/ 77 h 181"/>
                <a:gd name="T48" fmla="*/ 56 w 116"/>
                <a:gd name="T49" fmla="*/ 86 h 181"/>
                <a:gd name="T50" fmla="*/ 71 w 116"/>
                <a:gd name="T51" fmla="*/ 114 h 181"/>
                <a:gd name="T52" fmla="*/ 70 w 116"/>
                <a:gd name="T53" fmla="*/ 120 h 181"/>
                <a:gd name="T54" fmla="*/ 0 w 116"/>
                <a:gd name="T55" fmla="*/ 176 h 181"/>
                <a:gd name="T56" fmla="*/ 0 w 116"/>
                <a:gd name="T57" fmla="*/ 181 h 181"/>
                <a:gd name="T58" fmla="*/ 52 w 116"/>
                <a:gd name="T59" fmla="*/ 181 h 181"/>
                <a:gd name="T60" fmla="*/ 59 w 116"/>
                <a:gd name="T61" fmla="*/ 17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6" h="181">
                  <a:moveTo>
                    <a:pt x="59" y="171"/>
                  </a:moveTo>
                  <a:cubicBezTo>
                    <a:pt x="11" y="171"/>
                    <a:pt x="11" y="171"/>
                    <a:pt x="11" y="171"/>
                  </a:cubicBezTo>
                  <a:cubicBezTo>
                    <a:pt x="13" y="163"/>
                    <a:pt x="22" y="154"/>
                    <a:pt x="35" y="146"/>
                  </a:cubicBezTo>
                  <a:cubicBezTo>
                    <a:pt x="50" y="137"/>
                    <a:pt x="66" y="131"/>
                    <a:pt x="72" y="130"/>
                  </a:cubicBezTo>
                  <a:cubicBezTo>
                    <a:pt x="80" y="129"/>
                    <a:pt x="81" y="117"/>
                    <a:pt x="81" y="112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9" y="109"/>
                    <a:pt x="68" y="97"/>
                    <a:pt x="65" y="82"/>
                  </a:cubicBezTo>
                  <a:cubicBezTo>
                    <a:pt x="64" y="78"/>
                    <a:pt x="64" y="78"/>
                    <a:pt x="64" y="78"/>
                  </a:cubicBezTo>
                  <a:cubicBezTo>
                    <a:pt x="60" y="78"/>
                    <a:pt x="60" y="78"/>
                    <a:pt x="60" y="78"/>
                  </a:cubicBezTo>
                  <a:cubicBezTo>
                    <a:pt x="60" y="78"/>
                    <a:pt x="58" y="76"/>
                    <a:pt x="57" y="72"/>
                  </a:cubicBezTo>
                  <a:cubicBezTo>
                    <a:pt x="56" y="68"/>
                    <a:pt x="57" y="63"/>
                    <a:pt x="59" y="62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0" y="57"/>
                    <a:pt x="60" y="56"/>
                    <a:pt x="60" y="55"/>
                  </a:cubicBezTo>
                  <a:cubicBezTo>
                    <a:pt x="59" y="48"/>
                    <a:pt x="58" y="30"/>
                    <a:pt x="67" y="19"/>
                  </a:cubicBezTo>
                  <a:cubicBezTo>
                    <a:pt x="73" y="13"/>
                    <a:pt x="82" y="10"/>
                    <a:pt x="93" y="10"/>
                  </a:cubicBezTo>
                  <a:cubicBezTo>
                    <a:pt x="101" y="10"/>
                    <a:pt x="107" y="11"/>
                    <a:pt x="112" y="13"/>
                  </a:cubicBezTo>
                  <a:cubicBezTo>
                    <a:pt x="113" y="11"/>
                    <a:pt x="114" y="8"/>
                    <a:pt x="116" y="5"/>
                  </a:cubicBezTo>
                  <a:cubicBezTo>
                    <a:pt x="110" y="2"/>
                    <a:pt x="102" y="0"/>
                    <a:pt x="93" y="0"/>
                  </a:cubicBezTo>
                  <a:cubicBezTo>
                    <a:pt x="79" y="0"/>
                    <a:pt x="67" y="5"/>
                    <a:pt x="60" y="13"/>
                  </a:cubicBezTo>
                  <a:cubicBezTo>
                    <a:pt x="48" y="27"/>
                    <a:pt x="50" y="48"/>
                    <a:pt x="51" y="56"/>
                  </a:cubicBezTo>
                  <a:cubicBezTo>
                    <a:pt x="51" y="56"/>
                    <a:pt x="51" y="56"/>
                    <a:pt x="51" y="56"/>
                  </a:cubicBezTo>
                  <a:cubicBezTo>
                    <a:pt x="46" y="62"/>
                    <a:pt x="46" y="71"/>
                    <a:pt x="49" y="77"/>
                  </a:cubicBezTo>
                  <a:cubicBezTo>
                    <a:pt x="50" y="82"/>
                    <a:pt x="53" y="85"/>
                    <a:pt x="56" y="86"/>
                  </a:cubicBezTo>
                  <a:cubicBezTo>
                    <a:pt x="59" y="100"/>
                    <a:pt x="68" y="110"/>
                    <a:pt x="71" y="114"/>
                  </a:cubicBezTo>
                  <a:cubicBezTo>
                    <a:pt x="71" y="117"/>
                    <a:pt x="70" y="119"/>
                    <a:pt x="70" y="120"/>
                  </a:cubicBezTo>
                  <a:cubicBezTo>
                    <a:pt x="55" y="123"/>
                    <a:pt x="0" y="147"/>
                    <a:pt x="0" y="176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52" y="181"/>
                    <a:pt x="52" y="181"/>
                    <a:pt x="52" y="181"/>
                  </a:cubicBezTo>
                  <a:cubicBezTo>
                    <a:pt x="54" y="177"/>
                    <a:pt x="56" y="174"/>
                    <a:pt x="59" y="1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83" name="Freeform 14"/>
          <p:cNvSpPr>
            <a:spLocks noEditPoints="1"/>
          </p:cNvSpPr>
          <p:nvPr userDrawn="1"/>
        </p:nvSpPr>
        <p:spPr bwMode="auto">
          <a:xfrm>
            <a:off x="4350573" y="5519031"/>
            <a:ext cx="590006" cy="566470"/>
          </a:xfrm>
          <a:custGeom>
            <a:avLst/>
            <a:gdLst>
              <a:gd name="T0" fmla="*/ 156 w 156"/>
              <a:gd name="T1" fmla="*/ 150 h 150"/>
              <a:gd name="T2" fmla="*/ 0 w 156"/>
              <a:gd name="T3" fmla="*/ 150 h 150"/>
              <a:gd name="T4" fmla="*/ 0 w 156"/>
              <a:gd name="T5" fmla="*/ 146 h 150"/>
              <a:gd name="T6" fmla="*/ 58 w 156"/>
              <a:gd name="T7" fmla="*/ 100 h 150"/>
              <a:gd name="T8" fmla="*/ 59 w 156"/>
              <a:gd name="T9" fmla="*/ 95 h 150"/>
              <a:gd name="T10" fmla="*/ 47 w 156"/>
              <a:gd name="T11" fmla="*/ 72 h 150"/>
              <a:gd name="T12" fmla="*/ 41 w 156"/>
              <a:gd name="T13" fmla="*/ 64 h 150"/>
              <a:gd name="T14" fmla="*/ 42 w 156"/>
              <a:gd name="T15" fmla="*/ 46 h 150"/>
              <a:gd name="T16" fmla="*/ 42 w 156"/>
              <a:gd name="T17" fmla="*/ 46 h 150"/>
              <a:gd name="T18" fmla="*/ 50 w 156"/>
              <a:gd name="T19" fmla="*/ 10 h 150"/>
              <a:gd name="T20" fmla="*/ 78 w 156"/>
              <a:gd name="T21" fmla="*/ 0 h 150"/>
              <a:gd name="T22" fmla="*/ 106 w 156"/>
              <a:gd name="T23" fmla="*/ 10 h 150"/>
              <a:gd name="T24" fmla="*/ 114 w 156"/>
              <a:gd name="T25" fmla="*/ 46 h 150"/>
              <a:gd name="T26" fmla="*/ 114 w 156"/>
              <a:gd name="T27" fmla="*/ 46 h 150"/>
              <a:gd name="T28" fmla="*/ 115 w 156"/>
              <a:gd name="T29" fmla="*/ 64 h 150"/>
              <a:gd name="T30" fmla="*/ 109 w 156"/>
              <a:gd name="T31" fmla="*/ 72 h 150"/>
              <a:gd name="T32" fmla="*/ 97 w 156"/>
              <a:gd name="T33" fmla="*/ 95 h 150"/>
              <a:gd name="T34" fmla="*/ 98 w 156"/>
              <a:gd name="T35" fmla="*/ 100 h 150"/>
              <a:gd name="T36" fmla="*/ 156 w 156"/>
              <a:gd name="T37" fmla="*/ 146 h 150"/>
              <a:gd name="T38" fmla="*/ 156 w 156"/>
              <a:gd name="T39" fmla="*/ 150 h 150"/>
              <a:gd name="T40" fmla="*/ 9 w 156"/>
              <a:gd name="T41" fmla="*/ 142 h 150"/>
              <a:gd name="T42" fmla="*/ 147 w 156"/>
              <a:gd name="T43" fmla="*/ 142 h 150"/>
              <a:gd name="T44" fmla="*/ 126 w 156"/>
              <a:gd name="T45" fmla="*/ 121 h 150"/>
              <a:gd name="T46" fmla="*/ 96 w 156"/>
              <a:gd name="T47" fmla="*/ 108 h 150"/>
              <a:gd name="T48" fmla="*/ 89 w 156"/>
              <a:gd name="T49" fmla="*/ 93 h 150"/>
              <a:gd name="T50" fmla="*/ 89 w 156"/>
              <a:gd name="T51" fmla="*/ 92 h 150"/>
              <a:gd name="T52" fmla="*/ 90 w 156"/>
              <a:gd name="T53" fmla="*/ 90 h 150"/>
              <a:gd name="T54" fmla="*/ 102 w 156"/>
              <a:gd name="T55" fmla="*/ 68 h 150"/>
              <a:gd name="T56" fmla="*/ 102 w 156"/>
              <a:gd name="T57" fmla="*/ 64 h 150"/>
              <a:gd name="T58" fmla="*/ 106 w 156"/>
              <a:gd name="T59" fmla="*/ 64 h 150"/>
              <a:gd name="T60" fmla="*/ 108 w 156"/>
              <a:gd name="T61" fmla="*/ 60 h 150"/>
              <a:gd name="T62" fmla="*/ 107 w 156"/>
              <a:gd name="T63" fmla="*/ 51 h 150"/>
              <a:gd name="T64" fmla="*/ 105 w 156"/>
              <a:gd name="T65" fmla="*/ 50 h 150"/>
              <a:gd name="T66" fmla="*/ 106 w 156"/>
              <a:gd name="T67" fmla="*/ 48 h 150"/>
              <a:gd name="T68" fmla="*/ 106 w 156"/>
              <a:gd name="T69" fmla="*/ 45 h 150"/>
              <a:gd name="T70" fmla="*/ 100 w 156"/>
              <a:gd name="T71" fmla="*/ 15 h 150"/>
              <a:gd name="T72" fmla="*/ 78 w 156"/>
              <a:gd name="T73" fmla="*/ 8 h 150"/>
              <a:gd name="T74" fmla="*/ 56 w 156"/>
              <a:gd name="T75" fmla="*/ 15 h 150"/>
              <a:gd name="T76" fmla="*/ 50 w 156"/>
              <a:gd name="T77" fmla="*/ 45 h 150"/>
              <a:gd name="T78" fmla="*/ 50 w 156"/>
              <a:gd name="T79" fmla="*/ 48 h 150"/>
              <a:gd name="T80" fmla="*/ 51 w 156"/>
              <a:gd name="T81" fmla="*/ 50 h 150"/>
              <a:gd name="T82" fmla="*/ 49 w 156"/>
              <a:gd name="T83" fmla="*/ 51 h 150"/>
              <a:gd name="T84" fmla="*/ 48 w 156"/>
              <a:gd name="T85" fmla="*/ 60 h 150"/>
              <a:gd name="T86" fmla="*/ 50 w 156"/>
              <a:gd name="T87" fmla="*/ 64 h 150"/>
              <a:gd name="T88" fmla="*/ 54 w 156"/>
              <a:gd name="T89" fmla="*/ 64 h 150"/>
              <a:gd name="T90" fmla="*/ 54 w 156"/>
              <a:gd name="T91" fmla="*/ 68 h 150"/>
              <a:gd name="T92" fmla="*/ 66 w 156"/>
              <a:gd name="T93" fmla="*/ 90 h 150"/>
              <a:gd name="T94" fmla="*/ 67 w 156"/>
              <a:gd name="T95" fmla="*/ 92 h 150"/>
              <a:gd name="T96" fmla="*/ 67 w 156"/>
              <a:gd name="T97" fmla="*/ 93 h 150"/>
              <a:gd name="T98" fmla="*/ 60 w 156"/>
              <a:gd name="T99" fmla="*/ 108 h 150"/>
              <a:gd name="T100" fmla="*/ 30 w 156"/>
              <a:gd name="T101" fmla="*/ 121 h 150"/>
              <a:gd name="T102" fmla="*/ 9 w 156"/>
              <a:gd name="T103" fmla="*/ 142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56" h="150">
                <a:moveTo>
                  <a:pt x="156" y="150"/>
                </a:moveTo>
                <a:cubicBezTo>
                  <a:pt x="0" y="150"/>
                  <a:pt x="0" y="150"/>
                  <a:pt x="0" y="150"/>
                </a:cubicBezTo>
                <a:cubicBezTo>
                  <a:pt x="0" y="146"/>
                  <a:pt x="0" y="146"/>
                  <a:pt x="0" y="146"/>
                </a:cubicBezTo>
                <a:cubicBezTo>
                  <a:pt x="0" y="122"/>
                  <a:pt x="46" y="103"/>
                  <a:pt x="58" y="100"/>
                </a:cubicBezTo>
                <a:cubicBezTo>
                  <a:pt x="59" y="99"/>
                  <a:pt x="59" y="97"/>
                  <a:pt x="59" y="95"/>
                </a:cubicBezTo>
                <a:cubicBezTo>
                  <a:pt x="56" y="92"/>
                  <a:pt x="50" y="83"/>
                  <a:pt x="47" y="72"/>
                </a:cubicBezTo>
                <a:cubicBezTo>
                  <a:pt x="44" y="70"/>
                  <a:pt x="42" y="68"/>
                  <a:pt x="41" y="64"/>
                </a:cubicBezTo>
                <a:cubicBezTo>
                  <a:pt x="39" y="58"/>
                  <a:pt x="39" y="51"/>
                  <a:pt x="42" y="46"/>
                </a:cubicBezTo>
                <a:cubicBezTo>
                  <a:pt x="42" y="46"/>
                  <a:pt x="42" y="46"/>
                  <a:pt x="42" y="46"/>
                </a:cubicBezTo>
                <a:cubicBezTo>
                  <a:pt x="42" y="39"/>
                  <a:pt x="40" y="22"/>
                  <a:pt x="50" y="10"/>
                </a:cubicBezTo>
                <a:cubicBezTo>
                  <a:pt x="56" y="3"/>
                  <a:pt x="66" y="0"/>
                  <a:pt x="78" y="0"/>
                </a:cubicBezTo>
                <a:cubicBezTo>
                  <a:pt x="90" y="0"/>
                  <a:pt x="100" y="3"/>
                  <a:pt x="106" y="10"/>
                </a:cubicBezTo>
                <a:cubicBezTo>
                  <a:pt x="116" y="22"/>
                  <a:pt x="114" y="39"/>
                  <a:pt x="114" y="46"/>
                </a:cubicBezTo>
                <a:cubicBezTo>
                  <a:pt x="114" y="46"/>
                  <a:pt x="114" y="46"/>
                  <a:pt x="114" y="46"/>
                </a:cubicBezTo>
                <a:cubicBezTo>
                  <a:pt x="117" y="51"/>
                  <a:pt x="117" y="58"/>
                  <a:pt x="115" y="64"/>
                </a:cubicBezTo>
                <a:cubicBezTo>
                  <a:pt x="114" y="68"/>
                  <a:pt x="112" y="70"/>
                  <a:pt x="109" y="72"/>
                </a:cubicBezTo>
                <a:cubicBezTo>
                  <a:pt x="106" y="83"/>
                  <a:pt x="100" y="92"/>
                  <a:pt x="97" y="95"/>
                </a:cubicBezTo>
                <a:cubicBezTo>
                  <a:pt x="97" y="97"/>
                  <a:pt x="97" y="99"/>
                  <a:pt x="98" y="100"/>
                </a:cubicBezTo>
                <a:cubicBezTo>
                  <a:pt x="110" y="103"/>
                  <a:pt x="156" y="122"/>
                  <a:pt x="156" y="146"/>
                </a:cubicBezTo>
                <a:lnTo>
                  <a:pt x="156" y="150"/>
                </a:lnTo>
                <a:close/>
                <a:moveTo>
                  <a:pt x="9" y="142"/>
                </a:moveTo>
                <a:cubicBezTo>
                  <a:pt x="147" y="142"/>
                  <a:pt x="147" y="142"/>
                  <a:pt x="147" y="142"/>
                </a:cubicBezTo>
                <a:cubicBezTo>
                  <a:pt x="145" y="136"/>
                  <a:pt x="138" y="128"/>
                  <a:pt x="126" y="121"/>
                </a:cubicBezTo>
                <a:cubicBezTo>
                  <a:pt x="114" y="114"/>
                  <a:pt x="101" y="109"/>
                  <a:pt x="96" y="108"/>
                </a:cubicBezTo>
                <a:cubicBezTo>
                  <a:pt x="89" y="107"/>
                  <a:pt x="89" y="97"/>
                  <a:pt x="89" y="93"/>
                </a:cubicBezTo>
                <a:cubicBezTo>
                  <a:pt x="89" y="92"/>
                  <a:pt x="89" y="92"/>
                  <a:pt x="89" y="92"/>
                </a:cubicBezTo>
                <a:cubicBezTo>
                  <a:pt x="90" y="90"/>
                  <a:pt x="90" y="90"/>
                  <a:pt x="90" y="90"/>
                </a:cubicBezTo>
                <a:cubicBezTo>
                  <a:pt x="90" y="90"/>
                  <a:pt x="100" y="80"/>
                  <a:pt x="102" y="68"/>
                </a:cubicBezTo>
                <a:cubicBezTo>
                  <a:pt x="102" y="64"/>
                  <a:pt x="102" y="64"/>
                  <a:pt x="102" y="64"/>
                </a:cubicBezTo>
                <a:cubicBezTo>
                  <a:pt x="106" y="64"/>
                  <a:pt x="106" y="64"/>
                  <a:pt x="106" y="64"/>
                </a:cubicBezTo>
                <a:cubicBezTo>
                  <a:pt x="106" y="64"/>
                  <a:pt x="107" y="63"/>
                  <a:pt x="108" y="60"/>
                </a:cubicBezTo>
                <a:cubicBezTo>
                  <a:pt x="109" y="56"/>
                  <a:pt x="109" y="52"/>
                  <a:pt x="107" y="51"/>
                </a:cubicBezTo>
                <a:cubicBezTo>
                  <a:pt x="105" y="50"/>
                  <a:pt x="105" y="50"/>
                  <a:pt x="105" y="50"/>
                </a:cubicBezTo>
                <a:cubicBezTo>
                  <a:pt x="106" y="48"/>
                  <a:pt x="106" y="48"/>
                  <a:pt x="106" y="48"/>
                </a:cubicBezTo>
                <a:cubicBezTo>
                  <a:pt x="106" y="47"/>
                  <a:pt x="106" y="46"/>
                  <a:pt x="106" y="45"/>
                </a:cubicBezTo>
                <a:cubicBezTo>
                  <a:pt x="106" y="39"/>
                  <a:pt x="108" y="24"/>
                  <a:pt x="100" y="15"/>
                </a:cubicBezTo>
                <a:cubicBezTo>
                  <a:pt x="95" y="10"/>
                  <a:pt x="88" y="8"/>
                  <a:pt x="78" y="8"/>
                </a:cubicBezTo>
                <a:cubicBezTo>
                  <a:pt x="68" y="8"/>
                  <a:pt x="61" y="10"/>
                  <a:pt x="56" y="15"/>
                </a:cubicBezTo>
                <a:cubicBezTo>
                  <a:pt x="48" y="24"/>
                  <a:pt x="50" y="39"/>
                  <a:pt x="50" y="45"/>
                </a:cubicBezTo>
                <a:cubicBezTo>
                  <a:pt x="50" y="46"/>
                  <a:pt x="50" y="47"/>
                  <a:pt x="50" y="48"/>
                </a:cubicBezTo>
                <a:cubicBezTo>
                  <a:pt x="51" y="50"/>
                  <a:pt x="51" y="50"/>
                  <a:pt x="51" y="50"/>
                </a:cubicBezTo>
                <a:cubicBezTo>
                  <a:pt x="49" y="51"/>
                  <a:pt x="49" y="51"/>
                  <a:pt x="49" y="51"/>
                </a:cubicBezTo>
                <a:cubicBezTo>
                  <a:pt x="47" y="52"/>
                  <a:pt x="47" y="56"/>
                  <a:pt x="48" y="60"/>
                </a:cubicBezTo>
                <a:cubicBezTo>
                  <a:pt x="49" y="63"/>
                  <a:pt x="50" y="64"/>
                  <a:pt x="50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8"/>
                  <a:pt x="54" y="68"/>
                  <a:pt x="54" y="68"/>
                </a:cubicBezTo>
                <a:cubicBezTo>
                  <a:pt x="56" y="80"/>
                  <a:pt x="66" y="90"/>
                  <a:pt x="66" y="90"/>
                </a:cubicBezTo>
                <a:cubicBezTo>
                  <a:pt x="67" y="92"/>
                  <a:pt x="67" y="92"/>
                  <a:pt x="67" y="92"/>
                </a:cubicBezTo>
                <a:cubicBezTo>
                  <a:pt x="67" y="93"/>
                  <a:pt x="67" y="93"/>
                  <a:pt x="67" y="93"/>
                </a:cubicBezTo>
                <a:cubicBezTo>
                  <a:pt x="67" y="97"/>
                  <a:pt x="67" y="107"/>
                  <a:pt x="60" y="108"/>
                </a:cubicBezTo>
                <a:cubicBezTo>
                  <a:pt x="55" y="109"/>
                  <a:pt x="42" y="114"/>
                  <a:pt x="30" y="121"/>
                </a:cubicBezTo>
                <a:cubicBezTo>
                  <a:pt x="18" y="128"/>
                  <a:pt x="11" y="136"/>
                  <a:pt x="9" y="14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84" name="Group 183"/>
          <p:cNvGrpSpPr/>
          <p:nvPr userDrawn="1"/>
        </p:nvGrpSpPr>
        <p:grpSpPr>
          <a:xfrm>
            <a:off x="2278966" y="88175"/>
            <a:ext cx="230870" cy="230871"/>
            <a:chOff x="9017001" y="5008563"/>
            <a:chExt cx="255587" cy="255588"/>
          </a:xfrm>
          <a:solidFill>
            <a:schemeClr val="bg2"/>
          </a:solidFill>
        </p:grpSpPr>
        <p:sp>
          <p:nvSpPr>
            <p:cNvPr id="185" name="Freeform 300"/>
            <p:cNvSpPr>
              <a:spLocks noEditPoints="1"/>
            </p:cNvSpPr>
            <p:nvPr/>
          </p:nvSpPr>
          <p:spPr bwMode="auto">
            <a:xfrm>
              <a:off x="9017001" y="5024438"/>
              <a:ext cx="239713" cy="239713"/>
            </a:xfrm>
            <a:custGeom>
              <a:avLst/>
              <a:gdLst>
                <a:gd name="T0" fmla="*/ 86 w 90"/>
                <a:gd name="T1" fmla="*/ 60 h 90"/>
                <a:gd name="T2" fmla="*/ 68 w 90"/>
                <a:gd name="T3" fmla="*/ 60 h 90"/>
                <a:gd name="T4" fmla="*/ 68 w 90"/>
                <a:gd name="T5" fmla="*/ 31 h 90"/>
                <a:gd name="T6" fmla="*/ 59 w 90"/>
                <a:gd name="T7" fmla="*/ 22 h 90"/>
                <a:gd name="T8" fmla="*/ 30 w 90"/>
                <a:gd name="T9" fmla="*/ 22 h 90"/>
                <a:gd name="T10" fmla="*/ 30 w 90"/>
                <a:gd name="T11" fmla="*/ 4 h 90"/>
                <a:gd name="T12" fmla="*/ 26 w 90"/>
                <a:gd name="T13" fmla="*/ 0 h 90"/>
                <a:gd name="T14" fmla="*/ 22 w 90"/>
                <a:gd name="T15" fmla="*/ 4 h 90"/>
                <a:gd name="T16" fmla="*/ 22 w 90"/>
                <a:gd name="T17" fmla="*/ 22 h 90"/>
                <a:gd name="T18" fmla="*/ 4 w 90"/>
                <a:gd name="T19" fmla="*/ 22 h 90"/>
                <a:gd name="T20" fmla="*/ 0 w 90"/>
                <a:gd name="T21" fmla="*/ 26 h 90"/>
                <a:gd name="T22" fmla="*/ 4 w 90"/>
                <a:gd name="T23" fmla="*/ 30 h 90"/>
                <a:gd name="T24" fmla="*/ 22 w 90"/>
                <a:gd name="T25" fmla="*/ 30 h 90"/>
                <a:gd name="T26" fmla="*/ 22 w 90"/>
                <a:gd name="T27" fmla="*/ 59 h 90"/>
                <a:gd name="T28" fmla="*/ 31 w 90"/>
                <a:gd name="T29" fmla="*/ 68 h 90"/>
                <a:gd name="T30" fmla="*/ 60 w 90"/>
                <a:gd name="T31" fmla="*/ 68 h 90"/>
                <a:gd name="T32" fmla="*/ 60 w 90"/>
                <a:gd name="T33" fmla="*/ 86 h 90"/>
                <a:gd name="T34" fmla="*/ 64 w 90"/>
                <a:gd name="T35" fmla="*/ 90 h 90"/>
                <a:gd name="T36" fmla="*/ 68 w 90"/>
                <a:gd name="T37" fmla="*/ 86 h 90"/>
                <a:gd name="T38" fmla="*/ 68 w 90"/>
                <a:gd name="T39" fmla="*/ 68 h 90"/>
                <a:gd name="T40" fmla="*/ 86 w 90"/>
                <a:gd name="T41" fmla="*/ 68 h 90"/>
                <a:gd name="T42" fmla="*/ 90 w 90"/>
                <a:gd name="T43" fmla="*/ 64 h 90"/>
                <a:gd name="T44" fmla="*/ 86 w 90"/>
                <a:gd name="T45" fmla="*/ 60 h 90"/>
                <a:gd name="T46" fmla="*/ 31 w 90"/>
                <a:gd name="T47" fmla="*/ 60 h 90"/>
                <a:gd name="T48" fmla="*/ 30 w 90"/>
                <a:gd name="T49" fmla="*/ 59 h 90"/>
                <a:gd name="T50" fmla="*/ 30 w 90"/>
                <a:gd name="T51" fmla="*/ 30 h 90"/>
                <a:gd name="T52" fmla="*/ 59 w 90"/>
                <a:gd name="T53" fmla="*/ 30 h 90"/>
                <a:gd name="T54" fmla="*/ 60 w 90"/>
                <a:gd name="T55" fmla="*/ 31 h 90"/>
                <a:gd name="T56" fmla="*/ 60 w 90"/>
                <a:gd name="T57" fmla="*/ 60 h 90"/>
                <a:gd name="T58" fmla="*/ 31 w 90"/>
                <a:gd name="T59" fmla="*/ 6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0">
                  <a:moveTo>
                    <a:pt x="86" y="60"/>
                  </a:moveTo>
                  <a:cubicBezTo>
                    <a:pt x="68" y="60"/>
                    <a:pt x="68" y="60"/>
                    <a:pt x="68" y="60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26"/>
                    <a:pt x="64" y="22"/>
                    <a:pt x="59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30" y="2"/>
                    <a:pt x="28" y="0"/>
                    <a:pt x="26" y="0"/>
                  </a:cubicBezTo>
                  <a:cubicBezTo>
                    <a:pt x="24" y="0"/>
                    <a:pt x="22" y="2"/>
                    <a:pt x="22" y="4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2" y="22"/>
                    <a:pt x="0" y="24"/>
                    <a:pt x="0" y="26"/>
                  </a:cubicBezTo>
                  <a:cubicBezTo>
                    <a:pt x="0" y="28"/>
                    <a:pt x="2" y="30"/>
                    <a:pt x="4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59"/>
                    <a:pt x="22" y="59"/>
                    <a:pt x="22" y="59"/>
                  </a:cubicBezTo>
                  <a:cubicBezTo>
                    <a:pt x="22" y="64"/>
                    <a:pt x="26" y="68"/>
                    <a:pt x="31" y="68"/>
                  </a:cubicBezTo>
                  <a:cubicBezTo>
                    <a:pt x="60" y="68"/>
                    <a:pt x="60" y="68"/>
                    <a:pt x="60" y="68"/>
                  </a:cubicBezTo>
                  <a:cubicBezTo>
                    <a:pt x="60" y="86"/>
                    <a:pt x="60" y="86"/>
                    <a:pt x="60" y="86"/>
                  </a:cubicBezTo>
                  <a:cubicBezTo>
                    <a:pt x="60" y="88"/>
                    <a:pt x="62" y="90"/>
                    <a:pt x="64" y="90"/>
                  </a:cubicBezTo>
                  <a:cubicBezTo>
                    <a:pt x="66" y="90"/>
                    <a:pt x="68" y="88"/>
                    <a:pt x="68" y="86"/>
                  </a:cubicBezTo>
                  <a:cubicBezTo>
                    <a:pt x="68" y="68"/>
                    <a:pt x="68" y="68"/>
                    <a:pt x="68" y="68"/>
                  </a:cubicBezTo>
                  <a:cubicBezTo>
                    <a:pt x="86" y="68"/>
                    <a:pt x="86" y="68"/>
                    <a:pt x="86" y="68"/>
                  </a:cubicBezTo>
                  <a:cubicBezTo>
                    <a:pt x="88" y="68"/>
                    <a:pt x="90" y="66"/>
                    <a:pt x="90" y="64"/>
                  </a:cubicBezTo>
                  <a:cubicBezTo>
                    <a:pt x="90" y="62"/>
                    <a:pt x="88" y="60"/>
                    <a:pt x="86" y="60"/>
                  </a:cubicBezTo>
                  <a:close/>
                  <a:moveTo>
                    <a:pt x="31" y="60"/>
                  </a:moveTo>
                  <a:cubicBezTo>
                    <a:pt x="31" y="60"/>
                    <a:pt x="30" y="59"/>
                    <a:pt x="30" y="59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59" y="30"/>
                    <a:pt x="59" y="30"/>
                    <a:pt x="59" y="30"/>
                  </a:cubicBezTo>
                  <a:cubicBezTo>
                    <a:pt x="59" y="30"/>
                    <a:pt x="60" y="31"/>
                    <a:pt x="60" y="31"/>
                  </a:cubicBezTo>
                  <a:cubicBezTo>
                    <a:pt x="60" y="60"/>
                    <a:pt x="60" y="60"/>
                    <a:pt x="60" y="60"/>
                  </a:cubicBez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6" name="Freeform 301"/>
            <p:cNvSpPr>
              <a:spLocks/>
            </p:cNvSpPr>
            <p:nvPr/>
          </p:nvSpPr>
          <p:spPr bwMode="auto">
            <a:xfrm>
              <a:off x="9102726" y="5146675"/>
              <a:ext cx="31750" cy="33338"/>
            </a:xfrm>
            <a:custGeom>
              <a:avLst/>
              <a:gdLst>
                <a:gd name="T0" fmla="*/ 5 w 12"/>
                <a:gd name="T1" fmla="*/ 1 h 12"/>
                <a:gd name="T2" fmla="*/ 1 w 12"/>
                <a:gd name="T3" fmla="*/ 5 h 12"/>
                <a:gd name="T4" fmla="*/ 1 w 12"/>
                <a:gd name="T5" fmla="*/ 11 h 12"/>
                <a:gd name="T6" fmla="*/ 4 w 12"/>
                <a:gd name="T7" fmla="*/ 12 h 12"/>
                <a:gd name="T8" fmla="*/ 7 w 12"/>
                <a:gd name="T9" fmla="*/ 11 h 12"/>
                <a:gd name="T10" fmla="*/ 11 w 12"/>
                <a:gd name="T11" fmla="*/ 7 h 12"/>
                <a:gd name="T12" fmla="*/ 11 w 12"/>
                <a:gd name="T13" fmla="*/ 1 h 12"/>
                <a:gd name="T14" fmla="*/ 5 w 12"/>
                <a:gd name="T15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2">
                  <a:moveTo>
                    <a:pt x="5" y="1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2" y="12"/>
                    <a:pt x="3" y="12"/>
                    <a:pt x="4" y="12"/>
                  </a:cubicBezTo>
                  <a:cubicBezTo>
                    <a:pt x="5" y="12"/>
                    <a:pt x="6" y="12"/>
                    <a:pt x="7" y="1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5"/>
                    <a:pt x="12" y="3"/>
                    <a:pt x="11" y="1"/>
                  </a:cubicBezTo>
                  <a:cubicBezTo>
                    <a:pt x="9" y="0"/>
                    <a:pt x="7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7" name="Freeform 302"/>
            <p:cNvSpPr>
              <a:spLocks/>
            </p:cNvSpPr>
            <p:nvPr/>
          </p:nvSpPr>
          <p:spPr bwMode="auto">
            <a:xfrm>
              <a:off x="9197976" y="5046663"/>
              <a:ext cx="38100" cy="36513"/>
            </a:xfrm>
            <a:custGeom>
              <a:avLst/>
              <a:gdLst>
                <a:gd name="T0" fmla="*/ 4 w 14"/>
                <a:gd name="T1" fmla="*/ 14 h 14"/>
                <a:gd name="T2" fmla="*/ 7 w 14"/>
                <a:gd name="T3" fmla="*/ 13 h 14"/>
                <a:gd name="T4" fmla="*/ 12 w 14"/>
                <a:gd name="T5" fmla="*/ 8 h 14"/>
                <a:gd name="T6" fmla="*/ 12 w 14"/>
                <a:gd name="T7" fmla="*/ 2 h 14"/>
                <a:gd name="T8" fmla="*/ 6 w 14"/>
                <a:gd name="T9" fmla="*/ 2 h 14"/>
                <a:gd name="T10" fmla="*/ 1 w 14"/>
                <a:gd name="T11" fmla="*/ 7 h 14"/>
                <a:gd name="T12" fmla="*/ 1 w 14"/>
                <a:gd name="T13" fmla="*/ 13 h 14"/>
                <a:gd name="T14" fmla="*/ 4 w 14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4">
                  <a:moveTo>
                    <a:pt x="4" y="14"/>
                  </a:moveTo>
                  <a:cubicBezTo>
                    <a:pt x="5" y="14"/>
                    <a:pt x="6" y="13"/>
                    <a:pt x="7" y="13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4" y="6"/>
                    <a:pt x="14" y="4"/>
                    <a:pt x="12" y="2"/>
                  </a:cubicBezTo>
                  <a:cubicBezTo>
                    <a:pt x="10" y="0"/>
                    <a:pt x="8" y="0"/>
                    <a:pt x="6" y="2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8"/>
                    <a:pt x="0" y="11"/>
                    <a:pt x="1" y="13"/>
                  </a:cubicBezTo>
                  <a:cubicBezTo>
                    <a:pt x="2" y="13"/>
                    <a:pt x="3" y="14"/>
                    <a:pt x="4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8" name="Freeform 303"/>
            <p:cNvSpPr>
              <a:spLocks/>
            </p:cNvSpPr>
            <p:nvPr/>
          </p:nvSpPr>
          <p:spPr bwMode="auto">
            <a:xfrm>
              <a:off x="9136063" y="5110163"/>
              <a:ext cx="34925" cy="34925"/>
            </a:xfrm>
            <a:custGeom>
              <a:avLst/>
              <a:gdLst>
                <a:gd name="T0" fmla="*/ 6 w 13"/>
                <a:gd name="T1" fmla="*/ 2 h 13"/>
                <a:gd name="T2" fmla="*/ 1 w 13"/>
                <a:gd name="T3" fmla="*/ 6 h 13"/>
                <a:gd name="T4" fmla="*/ 1 w 13"/>
                <a:gd name="T5" fmla="*/ 12 h 13"/>
                <a:gd name="T6" fmla="*/ 4 w 13"/>
                <a:gd name="T7" fmla="*/ 13 h 13"/>
                <a:gd name="T8" fmla="*/ 7 w 13"/>
                <a:gd name="T9" fmla="*/ 12 h 13"/>
                <a:gd name="T10" fmla="*/ 11 w 13"/>
                <a:gd name="T11" fmla="*/ 7 h 13"/>
                <a:gd name="T12" fmla="*/ 11 w 13"/>
                <a:gd name="T13" fmla="*/ 2 h 13"/>
                <a:gd name="T14" fmla="*/ 6 w 13"/>
                <a:gd name="T15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6" y="2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0" y="8"/>
                    <a:pt x="0" y="10"/>
                    <a:pt x="1" y="12"/>
                  </a:cubicBezTo>
                  <a:cubicBezTo>
                    <a:pt x="2" y="12"/>
                    <a:pt x="3" y="13"/>
                    <a:pt x="4" y="13"/>
                  </a:cubicBezTo>
                  <a:cubicBezTo>
                    <a:pt x="5" y="13"/>
                    <a:pt x="6" y="12"/>
                    <a:pt x="7" y="12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6"/>
                    <a:pt x="13" y="3"/>
                    <a:pt x="11" y="2"/>
                  </a:cubicBezTo>
                  <a:cubicBezTo>
                    <a:pt x="10" y="0"/>
                    <a:pt x="7" y="0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9" name="Freeform 304"/>
            <p:cNvSpPr>
              <a:spLocks/>
            </p:cNvSpPr>
            <p:nvPr/>
          </p:nvSpPr>
          <p:spPr bwMode="auto">
            <a:xfrm>
              <a:off x="9237663" y="5008563"/>
              <a:ext cx="34925" cy="34925"/>
            </a:xfrm>
            <a:custGeom>
              <a:avLst/>
              <a:gdLst>
                <a:gd name="T0" fmla="*/ 12 w 13"/>
                <a:gd name="T1" fmla="*/ 1 h 13"/>
                <a:gd name="T2" fmla="*/ 6 w 13"/>
                <a:gd name="T3" fmla="*/ 1 h 13"/>
                <a:gd name="T4" fmla="*/ 1 w 13"/>
                <a:gd name="T5" fmla="*/ 6 h 13"/>
                <a:gd name="T6" fmla="*/ 1 w 13"/>
                <a:gd name="T7" fmla="*/ 12 h 13"/>
                <a:gd name="T8" fmla="*/ 4 w 13"/>
                <a:gd name="T9" fmla="*/ 13 h 13"/>
                <a:gd name="T10" fmla="*/ 7 w 13"/>
                <a:gd name="T11" fmla="*/ 12 h 13"/>
                <a:gd name="T12" fmla="*/ 12 w 13"/>
                <a:gd name="T13" fmla="*/ 7 h 13"/>
                <a:gd name="T14" fmla="*/ 12 w 13"/>
                <a:gd name="T15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12" y="1"/>
                  </a:moveTo>
                  <a:cubicBezTo>
                    <a:pt x="10" y="0"/>
                    <a:pt x="8" y="0"/>
                    <a:pt x="6" y="1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8"/>
                    <a:pt x="0" y="10"/>
                    <a:pt x="1" y="12"/>
                  </a:cubicBezTo>
                  <a:cubicBezTo>
                    <a:pt x="2" y="13"/>
                    <a:pt x="3" y="13"/>
                    <a:pt x="4" y="13"/>
                  </a:cubicBezTo>
                  <a:cubicBezTo>
                    <a:pt x="5" y="13"/>
                    <a:pt x="6" y="13"/>
                    <a:pt x="7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5"/>
                    <a:pt x="13" y="3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90" name="Group 189"/>
          <p:cNvGrpSpPr/>
          <p:nvPr userDrawn="1"/>
        </p:nvGrpSpPr>
        <p:grpSpPr>
          <a:xfrm>
            <a:off x="1436926" y="42164"/>
            <a:ext cx="352988" cy="352988"/>
            <a:chOff x="128589" y="4298950"/>
            <a:chExt cx="298450" cy="298450"/>
          </a:xfrm>
          <a:solidFill>
            <a:schemeClr val="bg2"/>
          </a:solidFill>
        </p:grpSpPr>
        <p:sp>
          <p:nvSpPr>
            <p:cNvPr id="191" name="Freeform 178"/>
            <p:cNvSpPr>
              <a:spLocks noEditPoints="1"/>
            </p:cNvSpPr>
            <p:nvPr/>
          </p:nvSpPr>
          <p:spPr bwMode="auto">
            <a:xfrm>
              <a:off x="128589" y="4298950"/>
              <a:ext cx="298450" cy="298450"/>
            </a:xfrm>
            <a:custGeom>
              <a:avLst/>
              <a:gdLst>
                <a:gd name="T0" fmla="*/ 86 w 112"/>
                <a:gd name="T1" fmla="*/ 0 h 112"/>
                <a:gd name="T2" fmla="*/ 26 w 112"/>
                <a:gd name="T3" fmla="*/ 0 h 112"/>
                <a:gd name="T4" fmla="*/ 0 w 112"/>
                <a:gd name="T5" fmla="*/ 26 h 112"/>
                <a:gd name="T6" fmla="*/ 0 w 112"/>
                <a:gd name="T7" fmla="*/ 86 h 112"/>
                <a:gd name="T8" fmla="*/ 26 w 112"/>
                <a:gd name="T9" fmla="*/ 112 h 112"/>
                <a:gd name="T10" fmla="*/ 86 w 112"/>
                <a:gd name="T11" fmla="*/ 112 h 112"/>
                <a:gd name="T12" fmla="*/ 112 w 112"/>
                <a:gd name="T13" fmla="*/ 86 h 112"/>
                <a:gd name="T14" fmla="*/ 112 w 112"/>
                <a:gd name="T15" fmla="*/ 26 h 112"/>
                <a:gd name="T16" fmla="*/ 86 w 112"/>
                <a:gd name="T17" fmla="*/ 0 h 112"/>
                <a:gd name="T18" fmla="*/ 104 w 112"/>
                <a:gd name="T19" fmla="*/ 86 h 112"/>
                <a:gd name="T20" fmla="*/ 86 w 112"/>
                <a:gd name="T21" fmla="*/ 104 h 112"/>
                <a:gd name="T22" fmla="*/ 26 w 112"/>
                <a:gd name="T23" fmla="*/ 104 h 112"/>
                <a:gd name="T24" fmla="*/ 8 w 112"/>
                <a:gd name="T25" fmla="*/ 86 h 112"/>
                <a:gd name="T26" fmla="*/ 8 w 112"/>
                <a:gd name="T27" fmla="*/ 26 h 112"/>
                <a:gd name="T28" fmla="*/ 26 w 112"/>
                <a:gd name="T29" fmla="*/ 8 h 112"/>
                <a:gd name="T30" fmla="*/ 86 w 112"/>
                <a:gd name="T31" fmla="*/ 8 h 112"/>
                <a:gd name="T32" fmla="*/ 104 w 112"/>
                <a:gd name="T33" fmla="*/ 26 h 112"/>
                <a:gd name="T34" fmla="*/ 104 w 112"/>
                <a:gd name="T35" fmla="*/ 8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2">
                  <a:moveTo>
                    <a:pt x="86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00"/>
                    <a:pt x="12" y="112"/>
                    <a:pt x="26" y="112"/>
                  </a:cubicBezTo>
                  <a:cubicBezTo>
                    <a:pt x="86" y="112"/>
                    <a:pt x="86" y="112"/>
                    <a:pt x="86" y="112"/>
                  </a:cubicBezTo>
                  <a:cubicBezTo>
                    <a:pt x="100" y="112"/>
                    <a:pt x="112" y="100"/>
                    <a:pt x="112" y="86"/>
                  </a:cubicBezTo>
                  <a:cubicBezTo>
                    <a:pt x="112" y="26"/>
                    <a:pt x="112" y="26"/>
                    <a:pt x="112" y="26"/>
                  </a:cubicBezTo>
                  <a:cubicBezTo>
                    <a:pt x="112" y="12"/>
                    <a:pt x="100" y="0"/>
                    <a:pt x="86" y="0"/>
                  </a:cubicBezTo>
                  <a:close/>
                  <a:moveTo>
                    <a:pt x="104" y="86"/>
                  </a:moveTo>
                  <a:cubicBezTo>
                    <a:pt x="104" y="96"/>
                    <a:pt x="96" y="104"/>
                    <a:pt x="86" y="104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16" y="104"/>
                    <a:pt x="8" y="96"/>
                    <a:pt x="8" y="86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16"/>
                    <a:pt x="16" y="8"/>
                    <a:pt x="26" y="8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96" y="8"/>
                    <a:pt x="104" y="16"/>
                    <a:pt x="104" y="26"/>
                  </a:cubicBezTo>
                  <a:lnTo>
                    <a:pt x="104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2" name="Freeform 179"/>
            <p:cNvSpPr>
              <a:spLocks noEditPoints="1"/>
            </p:cNvSpPr>
            <p:nvPr/>
          </p:nvSpPr>
          <p:spPr bwMode="auto">
            <a:xfrm>
              <a:off x="180976" y="4351338"/>
              <a:ext cx="65088" cy="65088"/>
            </a:xfrm>
            <a:custGeom>
              <a:avLst/>
              <a:gdLst>
                <a:gd name="T0" fmla="*/ 12 w 24"/>
                <a:gd name="T1" fmla="*/ 4 h 24"/>
                <a:gd name="T2" fmla="*/ 20 w 24"/>
                <a:gd name="T3" fmla="*/ 12 h 24"/>
                <a:gd name="T4" fmla="*/ 12 w 24"/>
                <a:gd name="T5" fmla="*/ 20 h 24"/>
                <a:gd name="T6" fmla="*/ 4 w 24"/>
                <a:gd name="T7" fmla="*/ 12 h 24"/>
                <a:gd name="T8" fmla="*/ 12 w 24"/>
                <a:gd name="T9" fmla="*/ 4 h 24"/>
                <a:gd name="T10" fmla="*/ 12 w 24"/>
                <a:gd name="T11" fmla="*/ 0 h 24"/>
                <a:gd name="T12" fmla="*/ 0 w 24"/>
                <a:gd name="T13" fmla="*/ 12 h 24"/>
                <a:gd name="T14" fmla="*/ 12 w 24"/>
                <a:gd name="T15" fmla="*/ 24 h 24"/>
                <a:gd name="T16" fmla="*/ 24 w 24"/>
                <a:gd name="T17" fmla="*/ 12 h 24"/>
                <a:gd name="T18" fmla="*/ 12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moveTo>
                    <a:pt x="12" y="0"/>
                  </a:move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3" name="Freeform 180"/>
            <p:cNvSpPr>
              <a:spLocks noEditPoints="1"/>
            </p:cNvSpPr>
            <p:nvPr/>
          </p:nvSpPr>
          <p:spPr bwMode="auto">
            <a:xfrm>
              <a:off x="246064" y="4416425"/>
              <a:ext cx="63500" cy="63500"/>
            </a:xfrm>
            <a:custGeom>
              <a:avLst/>
              <a:gdLst>
                <a:gd name="T0" fmla="*/ 12 w 24"/>
                <a:gd name="T1" fmla="*/ 4 h 24"/>
                <a:gd name="T2" fmla="*/ 20 w 24"/>
                <a:gd name="T3" fmla="*/ 12 h 24"/>
                <a:gd name="T4" fmla="*/ 12 w 24"/>
                <a:gd name="T5" fmla="*/ 20 h 24"/>
                <a:gd name="T6" fmla="*/ 4 w 24"/>
                <a:gd name="T7" fmla="*/ 12 h 24"/>
                <a:gd name="T8" fmla="*/ 12 w 24"/>
                <a:gd name="T9" fmla="*/ 4 h 24"/>
                <a:gd name="T10" fmla="*/ 12 w 24"/>
                <a:gd name="T11" fmla="*/ 0 h 24"/>
                <a:gd name="T12" fmla="*/ 0 w 24"/>
                <a:gd name="T13" fmla="*/ 12 h 24"/>
                <a:gd name="T14" fmla="*/ 12 w 24"/>
                <a:gd name="T15" fmla="*/ 24 h 24"/>
                <a:gd name="T16" fmla="*/ 24 w 24"/>
                <a:gd name="T17" fmla="*/ 12 h 24"/>
                <a:gd name="T18" fmla="*/ 12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moveTo>
                    <a:pt x="12" y="0"/>
                  </a:move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4" name="Freeform 181"/>
            <p:cNvSpPr>
              <a:spLocks noEditPoints="1"/>
            </p:cNvSpPr>
            <p:nvPr/>
          </p:nvSpPr>
          <p:spPr bwMode="auto">
            <a:xfrm>
              <a:off x="309564" y="4351338"/>
              <a:ext cx="63500" cy="65088"/>
            </a:xfrm>
            <a:custGeom>
              <a:avLst/>
              <a:gdLst>
                <a:gd name="T0" fmla="*/ 12 w 24"/>
                <a:gd name="T1" fmla="*/ 4 h 24"/>
                <a:gd name="T2" fmla="*/ 20 w 24"/>
                <a:gd name="T3" fmla="*/ 12 h 24"/>
                <a:gd name="T4" fmla="*/ 12 w 24"/>
                <a:gd name="T5" fmla="*/ 20 h 24"/>
                <a:gd name="T6" fmla="*/ 4 w 24"/>
                <a:gd name="T7" fmla="*/ 12 h 24"/>
                <a:gd name="T8" fmla="*/ 12 w 24"/>
                <a:gd name="T9" fmla="*/ 4 h 24"/>
                <a:gd name="T10" fmla="*/ 12 w 24"/>
                <a:gd name="T11" fmla="*/ 0 h 24"/>
                <a:gd name="T12" fmla="*/ 0 w 24"/>
                <a:gd name="T13" fmla="*/ 12 h 24"/>
                <a:gd name="T14" fmla="*/ 12 w 24"/>
                <a:gd name="T15" fmla="*/ 24 h 24"/>
                <a:gd name="T16" fmla="*/ 24 w 24"/>
                <a:gd name="T17" fmla="*/ 12 h 24"/>
                <a:gd name="T18" fmla="*/ 12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moveTo>
                    <a:pt x="12" y="0"/>
                  </a:move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5" name="Freeform 182"/>
            <p:cNvSpPr>
              <a:spLocks noEditPoints="1"/>
            </p:cNvSpPr>
            <p:nvPr/>
          </p:nvSpPr>
          <p:spPr bwMode="auto">
            <a:xfrm>
              <a:off x="180976" y="4479925"/>
              <a:ext cx="65088" cy="63500"/>
            </a:xfrm>
            <a:custGeom>
              <a:avLst/>
              <a:gdLst>
                <a:gd name="T0" fmla="*/ 12 w 24"/>
                <a:gd name="T1" fmla="*/ 4 h 24"/>
                <a:gd name="T2" fmla="*/ 20 w 24"/>
                <a:gd name="T3" fmla="*/ 12 h 24"/>
                <a:gd name="T4" fmla="*/ 12 w 24"/>
                <a:gd name="T5" fmla="*/ 20 h 24"/>
                <a:gd name="T6" fmla="*/ 4 w 24"/>
                <a:gd name="T7" fmla="*/ 12 h 24"/>
                <a:gd name="T8" fmla="*/ 12 w 24"/>
                <a:gd name="T9" fmla="*/ 4 h 24"/>
                <a:gd name="T10" fmla="*/ 12 w 24"/>
                <a:gd name="T11" fmla="*/ 0 h 24"/>
                <a:gd name="T12" fmla="*/ 0 w 24"/>
                <a:gd name="T13" fmla="*/ 12 h 24"/>
                <a:gd name="T14" fmla="*/ 12 w 24"/>
                <a:gd name="T15" fmla="*/ 24 h 24"/>
                <a:gd name="T16" fmla="*/ 24 w 24"/>
                <a:gd name="T17" fmla="*/ 12 h 24"/>
                <a:gd name="T18" fmla="*/ 12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moveTo>
                    <a:pt x="12" y="0"/>
                  </a:move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6" name="Freeform 183"/>
            <p:cNvSpPr>
              <a:spLocks noEditPoints="1"/>
            </p:cNvSpPr>
            <p:nvPr/>
          </p:nvSpPr>
          <p:spPr bwMode="auto">
            <a:xfrm>
              <a:off x="309564" y="4479925"/>
              <a:ext cx="63500" cy="63500"/>
            </a:xfrm>
            <a:custGeom>
              <a:avLst/>
              <a:gdLst>
                <a:gd name="T0" fmla="*/ 12 w 24"/>
                <a:gd name="T1" fmla="*/ 4 h 24"/>
                <a:gd name="T2" fmla="*/ 20 w 24"/>
                <a:gd name="T3" fmla="*/ 12 h 24"/>
                <a:gd name="T4" fmla="*/ 12 w 24"/>
                <a:gd name="T5" fmla="*/ 20 h 24"/>
                <a:gd name="T6" fmla="*/ 4 w 24"/>
                <a:gd name="T7" fmla="*/ 12 h 24"/>
                <a:gd name="T8" fmla="*/ 12 w 24"/>
                <a:gd name="T9" fmla="*/ 4 h 24"/>
                <a:gd name="T10" fmla="*/ 12 w 24"/>
                <a:gd name="T11" fmla="*/ 0 h 24"/>
                <a:gd name="T12" fmla="*/ 0 w 24"/>
                <a:gd name="T13" fmla="*/ 12 h 24"/>
                <a:gd name="T14" fmla="*/ 12 w 24"/>
                <a:gd name="T15" fmla="*/ 24 h 24"/>
                <a:gd name="T16" fmla="*/ 24 w 24"/>
                <a:gd name="T17" fmla="*/ 12 h 24"/>
                <a:gd name="T18" fmla="*/ 12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moveTo>
                    <a:pt x="12" y="0"/>
                  </a:move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71714" y="646179"/>
            <a:ext cx="268426" cy="304754"/>
            <a:chOff x="2641601" y="5472113"/>
            <a:chExt cx="211138" cy="239713"/>
          </a:xfrm>
          <a:solidFill>
            <a:schemeClr val="bg2"/>
          </a:solidFill>
        </p:grpSpPr>
        <p:sp>
          <p:nvSpPr>
            <p:cNvPr id="198" name="Freeform 245"/>
            <p:cNvSpPr>
              <a:spLocks noEditPoints="1"/>
            </p:cNvSpPr>
            <p:nvPr/>
          </p:nvSpPr>
          <p:spPr bwMode="auto">
            <a:xfrm>
              <a:off x="2641601" y="5516563"/>
              <a:ext cx="211138" cy="195263"/>
            </a:xfrm>
            <a:custGeom>
              <a:avLst/>
              <a:gdLst>
                <a:gd name="T0" fmla="*/ 28 w 56"/>
                <a:gd name="T1" fmla="*/ 8 h 52"/>
                <a:gd name="T2" fmla="*/ 0 w 56"/>
                <a:gd name="T3" fmla="*/ 24 h 52"/>
                <a:gd name="T4" fmla="*/ 20 w 56"/>
                <a:gd name="T5" fmla="*/ 52 h 52"/>
                <a:gd name="T6" fmla="*/ 28 w 56"/>
                <a:gd name="T7" fmla="*/ 48 h 52"/>
                <a:gd name="T8" fmla="*/ 36 w 56"/>
                <a:gd name="T9" fmla="*/ 52 h 52"/>
                <a:gd name="T10" fmla="*/ 56 w 56"/>
                <a:gd name="T11" fmla="*/ 24 h 52"/>
                <a:gd name="T12" fmla="*/ 28 w 56"/>
                <a:gd name="T13" fmla="*/ 8 h 52"/>
                <a:gd name="T14" fmla="*/ 12 w 56"/>
                <a:gd name="T15" fmla="*/ 40 h 52"/>
                <a:gd name="T16" fmla="*/ 12 w 56"/>
                <a:gd name="T17" fmla="*/ 12 h 52"/>
                <a:gd name="T18" fmla="*/ 20 w 56"/>
                <a:gd name="T19" fmla="*/ 12 h 52"/>
                <a:gd name="T20" fmla="*/ 12 w 56"/>
                <a:gd name="T21" fmla="*/ 4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2">
                  <a:moveTo>
                    <a:pt x="28" y="8"/>
                  </a:moveTo>
                  <a:cubicBezTo>
                    <a:pt x="7" y="0"/>
                    <a:pt x="0" y="12"/>
                    <a:pt x="0" y="24"/>
                  </a:cubicBezTo>
                  <a:cubicBezTo>
                    <a:pt x="0" y="36"/>
                    <a:pt x="14" y="52"/>
                    <a:pt x="20" y="52"/>
                  </a:cubicBezTo>
                  <a:cubicBezTo>
                    <a:pt x="28" y="52"/>
                    <a:pt x="28" y="48"/>
                    <a:pt x="28" y="48"/>
                  </a:cubicBezTo>
                  <a:cubicBezTo>
                    <a:pt x="28" y="48"/>
                    <a:pt x="28" y="52"/>
                    <a:pt x="36" y="52"/>
                  </a:cubicBezTo>
                  <a:cubicBezTo>
                    <a:pt x="42" y="52"/>
                    <a:pt x="56" y="36"/>
                    <a:pt x="56" y="24"/>
                  </a:cubicBezTo>
                  <a:cubicBezTo>
                    <a:pt x="56" y="12"/>
                    <a:pt x="49" y="0"/>
                    <a:pt x="28" y="8"/>
                  </a:cubicBezTo>
                  <a:close/>
                  <a:moveTo>
                    <a:pt x="12" y="40"/>
                  </a:moveTo>
                  <a:cubicBezTo>
                    <a:pt x="0" y="24"/>
                    <a:pt x="12" y="12"/>
                    <a:pt x="12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2"/>
                    <a:pt x="12" y="20"/>
                    <a:pt x="12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9" name="Freeform 246"/>
            <p:cNvSpPr>
              <a:spLocks/>
            </p:cNvSpPr>
            <p:nvPr/>
          </p:nvSpPr>
          <p:spPr bwMode="auto">
            <a:xfrm>
              <a:off x="2687638" y="5472113"/>
              <a:ext cx="60325" cy="60325"/>
            </a:xfrm>
            <a:custGeom>
              <a:avLst/>
              <a:gdLst>
                <a:gd name="T0" fmla="*/ 16 w 16"/>
                <a:gd name="T1" fmla="*/ 16 h 16"/>
                <a:gd name="T2" fmla="*/ 8 w 16"/>
                <a:gd name="T3" fmla="*/ 0 h 16"/>
                <a:gd name="T4" fmla="*/ 0 w 16"/>
                <a:gd name="T5" fmla="*/ 0 h 16"/>
                <a:gd name="T6" fmla="*/ 12 w 16"/>
                <a:gd name="T7" fmla="*/ 16 h 16"/>
                <a:gd name="T8" fmla="*/ 16 w 16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6" y="16"/>
                  </a:moveTo>
                  <a:cubicBezTo>
                    <a:pt x="12" y="8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6"/>
                    <a:pt x="12" y="16"/>
                    <a:pt x="12" y="16"/>
                  </a:cubicBezTo>
                  <a:lnTo>
                    <a:pt x="16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0" name="Freeform 247"/>
            <p:cNvSpPr>
              <a:spLocks/>
            </p:cNvSpPr>
            <p:nvPr/>
          </p:nvSpPr>
          <p:spPr bwMode="auto">
            <a:xfrm>
              <a:off x="2747963" y="5472113"/>
              <a:ext cx="74613" cy="60325"/>
            </a:xfrm>
            <a:custGeom>
              <a:avLst/>
              <a:gdLst>
                <a:gd name="T0" fmla="*/ 20 w 20"/>
                <a:gd name="T1" fmla="*/ 0 h 16"/>
                <a:gd name="T2" fmla="*/ 0 w 20"/>
                <a:gd name="T3" fmla="*/ 16 h 16"/>
                <a:gd name="T4" fmla="*/ 20 w 20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6">
                  <a:moveTo>
                    <a:pt x="20" y="0"/>
                  </a:moveTo>
                  <a:cubicBezTo>
                    <a:pt x="20" y="0"/>
                    <a:pt x="0" y="0"/>
                    <a:pt x="0" y="16"/>
                  </a:cubicBezTo>
                  <a:cubicBezTo>
                    <a:pt x="0" y="16"/>
                    <a:pt x="20" y="16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01" name="Group 200"/>
          <p:cNvGrpSpPr/>
          <p:nvPr userDrawn="1"/>
        </p:nvGrpSpPr>
        <p:grpSpPr>
          <a:xfrm>
            <a:off x="950321" y="1098012"/>
            <a:ext cx="494318" cy="497590"/>
            <a:chOff x="5016501" y="1625601"/>
            <a:chExt cx="239713" cy="241300"/>
          </a:xfrm>
          <a:solidFill>
            <a:schemeClr val="bg2"/>
          </a:solidFill>
        </p:grpSpPr>
        <p:sp>
          <p:nvSpPr>
            <p:cNvPr id="202" name="Oval 116"/>
            <p:cNvSpPr>
              <a:spLocks noChangeArrowheads="1"/>
            </p:cNvSpPr>
            <p:nvPr/>
          </p:nvSpPr>
          <p:spPr bwMode="auto">
            <a:xfrm>
              <a:off x="5016501" y="1803401"/>
              <a:ext cx="63500" cy="635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3" name="Freeform 117"/>
            <p:cNvSpPr>
              <a:spLocks/>
            </p:cNvSpPr>
            <p:nvPr/>
          </p:nvSpPr>
          <p:spPr bwMode="auto">
            <a:xfrm>
              <a:off x="5019676" y="1709738"/>
              <a:ext cx="153988" cy="157163"/>
            </a:xfrm>
            <a:custGeom>
              <a:avLst/>
              <a:gdLst>
                <a:gd name="T0" fmla="*/ 0 w 41"/>
                <a:gd name="T1" fmla="*/ 0 h 42"/>
                <a:gd name="T2" fmla="*/ 0 w 41"/>
                <a:gd name="T3" fmla="*/ 11 h 42"/>
                <a:gd name="T4" fmla="*/ 21 w 41"/>
                <a:gd name="T5" fmla="*/ 20 h 42"/>
                <a:gd name="T6" fmla="*/ 30 w 41"/>
                <a:gd name="T7" fmla="*/ 42 h 42"/>
                <a:gd name="T8" fmla="*/ 41 w 41"/>
                <a:gd name="T9" fmla="*/ 42 h 42"/>
                <a:gd name="T10" fmla="*/ 0 w 41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42">
                  <a:moveTo>
                    <a:pt x="0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8" y="11"/>
                    <a:pt x="15" y="15"/>
                    <a:pt x="21" y="20"/>
                  </a:cubicBezTo>
                  <a:cubicBezTo>
                    <a:pt x="26" y="26"/>
                    <a:pt x="30" y="33"/>
                    <a:pt x="30" y="42"/>
                  </a:cubicBezTo>
                  <a:cubicBezTo>
                    <a:pt x="41" y="42"/>
                    <a:pt x="41" y="42"/>
                    <a:pt x="41" y="42"/>
                  </a:cubicBezTo>
                  <a:cubicBezTo>
                    <a:pt x="41" y="19"/>
                    <a:pt x="22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4" name="Freeform 118"/>
            <p:cNvSpPr>
              <a:spLocks/>
            </p:cNvSpPr>
            <p:nvPr/>
          </p:nvSpPr>
          <p:spPr bwMode="auto">
            <a:xfrm>
              <a:off x="5019676" y="1625601"/>
              <a:ext cx="236538" cy="241300"/>
            </a:xfrm>
            <a:custGeom>
              <a:avLst/>
              <a:gdLst>
                <a:gd name="T0" fmla="*/ 0 w 63"/>
                <a:gd name="T1" fmla="*/ 0 h 64"/>
                <a:gd name="T2" fmla="*/ 0 w 63"/>
                <a:gd name="T3" fmla="*/ 11 h 64"/>
                <a:gd name="T4" fmla="*/ 52 w 63"/>
                <a:gd name="T5" fmla="*/ 64 h 64"/>
                <a:gd name="T6" fmla="*/ 63 w 63"/>
                <a:gd name="T7" fmla="*/ 64 h 64"/>
                <a:gd name="T8" fmla="*/ 0 w 63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4">
                  <a:moveTo>
                    <a:pt x="0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28" y="12"/>
                    <a:pt x="51" y="35"/>
                    <a:pt x="52" y="64"/>
                  </a:cubicBezTo>
                  <a:cubicBezTo>
                    <a:pt x="63" y="64"/>
                    <a:pt x="63" y="64"/>
                    <a:pt x="63" y="64"/>
                  </a:cubicBezTo>
                  <a:cubicBezTo>
                    <a:pt x="63" y="29"/>
                    <a:pt x="3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1220671" y="2617208"/>
            <a:ext cx="612281" cy="422959"/>
            <a:chOff x="3092451" y="1625601"/>
            <a:chExt cx="241300" cy="166688"/>
          </a:xfrm>
          <a:solidFill>
            <a:schemeClr val="bg2"/>
          </a:solidFill>
        </p:grpSpPr>
        <p:sp>
          <p:nvSpPr>
            <p:cNvPr id="206" name="Freeform 112"/>
            <p:cNvSpPr>
              <a:spLocks/>
            </p:cNvSpPr>
            <p:nvPr/>
          </p:nvSpPr>
          <p:spPr bwMode="auto">
            <a:xfrm>
              <a:off x="3092451" y="1625601"/>
              <a:ext cx="165100" cy="166688"/>
            </a:xfrm>
            <a:custGeom>
              <a:avLst/>
              <a:gdLst>
                <a:gd name="T0" fmla="*/ 40 w 44"/>
                <a:gd name="T1" fmla="*/ 0 h 44"/>
                <a:gd name="T2" fmla="*/ 4 w 44"/>
                <a:gd name="T3" fmla="*/ 0 h 44"/>
                <a:gd name="T4" fmla="*/ 0 w 44"/>
                <a:gd name="T5" fmla="*/ 4 h 44"/>
                <a:gd name="T6" fmla="*/ 0 w 44"/>
                <a:gd name="T7" fmla="*/ 40 h 44"/>
                <a:gd name="T8" fmla="*/ 4 w 44"/>
                <a:gd name="T9" fmla="*/ 44 h 44"/>
                <a:gd name="T10" fmla="*/ 40 w 44"/>
                <a:gd name="T11" fmla="*/ 44 h 44"/>
                <a:gd name="T12" fmla="*/ 44 w 44"/>
                <a:gd name="T13" fmla="*/ 40 h 44"/>
                <a:gd name="T14" fmla="*/ 44 w 44"/>
                <a:gd name="T15" fmla="*/ 4 h 44"/>
                <a:gd name="T16" fmla="*/ 40 w 44"/>
                <a:gd name="T1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44">
                  <a:moveTo>
                    <a:pt x="4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2"/>
                    <a:pt x="2" y="44"/>
                    <a:pt x="4" y="44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2" y="44"/>
                    <a:pt x="44" y="42"/>
                    <a:pt x="44" y="40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4" y="2"/>
                    <a:pt x="42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7" name="Freeform 113"/>
            <p:cNvSpPr>
              <a:spLocks/>
            </p:cNvSpPr>
            <p:nvPr/>
          </p:nvSpPr>
          <p:spPr bwMode="auto">
            <a:xfrm>
              <a:off x="3273426" y="1649413"/>
              <a:ext cx="60325" cy="119063"/>
            </a:xfrm>
            <a:custGeom>
              <a:avLst/>
              <a:gdLst>
                <a:gd name="T0" fmla="*/ 13 w 16"/>
                <a:gd name="T1" fmla="*/ 1 h 32"/>
                <a:gd name="T2" fmla="*/ 5 w 16"/>
                <a:gd name="T3" fmla="*/ 5 h 32"/>
                <a:gd name="T4" fmla="*/ 0 w 16"/>
                <a:gd name="T5" fmla="*/ 8 h 32"/>
                <a:gd name="T6" fmla="*/ 0 w 16"/>
                <a:gd name="T7" fmla="*/ 23 h 32"/>
                <a:gd name="T8" fmla="*/ 5 w 16"/>
                <a:gd name="T9" fmla="*/ 27 h 32"/>
                <a:gd name="T10" fmla="*/ 13 w 16"/>
                <a:gd name="T11" fmla="*/ 31 h 32"/>
                <a:gd name="T12" fmla="*/ 16 w 16"/>
                <a:gd name="T13" fmla="*/ 29 h 32"/>
                <a:gd name="T14" fmla="*/ 16 w 16"/>
                <a:gd name="T15" fmla="*/ 3 h 32"/>
                <a:gd name="T16" fmla="*/ 13 w 16"/>
                <a:gd name="T17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2">
                  <a:moveTo>
                    <a:pt x="13" y="1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2" y="7"/>
                    <a:pt x="0" y="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" y="24"/>
                    <a:pt x="4" y="26"/>
                    <a:pt x="5" y="2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4" y="32"/>
                    <a:pt x="16" y="31"/>
                    <a:pt x="16" y="29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1"/>
                    <a:pt x="14" y="0"/>
                    <a:pt x="1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08" name="Freeform 153"/>
          <p:cNvSpPr>
            <a:spLocks/>
          </p:cNvSpPr>
          <p:nvPr userDrawn="1"/>
        </p:nvSpPr>
        <p:spPr bwMode="auto">
          <a:xfrm>
            <a:off x="1293037" y="5939873"/>
            <a:ext cx="326390" cy="326390"/>
          </a:xfrm>
          <a:custGeom>
            <a:avLst/>
            <a:gdLst>
              <a:gd name="T0" fmla="*/ 50 w 62"/>
              <a:gd name="T1" fmla="*/ 49 h 62"/>
              <a:gd name="T2" fmla="*/ 44 w 62"/>
              <a:gd name="T3" fmla="*/ 54 h 62"/>
              <a:gd name="T4" fmla="*/ 24 w 62"/>
              <a:gd name="T5" fmla="*/ 54 h 62"/>
              <a:gd name="T6" fmla="*/ 21 w 62"/>
              <a:gd name="T7" fmla="*/ 50 h 62"/>
              <a:gd name="T8" fmla="*/ 24 w 62"/>
              <a:gd name="T9" fmla="*/ 42 h 62"/>
              <a:gd name="T10" fmla="*/ 56 w 62"/>
              <a:gd name="T11" fmla="*/ 42 h 62"/>
              <a:gd name="T12" fmla="*/ 62 w 62"/>
              <a:gd name="T13" fmla="*/ 14 h 62"/>
              <a:gd name="T14" fmla="*/ 11 w 62"/>
              <a:gd name="T15" fmla="*/ 7 h 62"/>
              <a:gd name="T16" fmla="*/ 7 w 62"/>
              <a:gd name="T17" fmla="*/ 5 h 62"/>
              <a:gd name="T18" fmla="*/ 7 w 62"/>
              <a:gd name="T19" fmla="*/ 4 h 62"/>
              <a:gd name="T20" fmla="*/ 4 w 62"/>
              <a:gd name="T21" fmla="*/ 0 h 62"/>
              <a:gd name="T22" fmla="*/ 0 w 62"/>
              <a:gd name="T23" fmla="*/ 4 h 62"/>
              <a:gd name="T24" fmla="*/ 4 w 62"/>
              <a:gd name="T25" fmla="*/ 8 h 62"/>
              <a:gd name="T26" fmla="*/ 4 w 62"/>
              <a:gd name="T27" fmla="*/ 8 h 62"/>
              <a:gd name="T28" fmla="*/ 9 w 62"/>
              <a:gd name="T29" fmla="*/ 11 h 62"/>
              <a:gd name="T30" fmla="*/ 17 w 62"/>
              <a:gd name="T31" fmla="*/ 42 h 62"/>
              <a:gd name="T32" fmla="*/ 19 w 62"/>
              <a:gd name="T33" fmla="*/ 42 h 62"/>
              <a:gd name="T34" fmla="*/ 17 w 62"/>
              <a:gd name="T35" fmla="*/ 49 h 62"/>
              <a:gd name="T36" fmla="*/ 17 w 62"/>
              <a:gd name="T37" fmla="*/ 49 h 62"/>
              <a:gd name="T38" fmla="*/ 10 w 62"/>
              <a:gd name="T39" fmla="*/ 55 h 62"/>
              <a:gd name="T40" fmla="*/ 17 w 62"/>
              <a:gd name="T41" fmla="*/ 62 h 62"/>
              <a:gd name="T42" fmla="*/ 23 w 62"/>
              <a:gd name="T43" fmla="*/ 58 h 62"/>
              <a:gd name="T44" fmla="*/ 44 w 62"/>
              <a:gd name="T45" fmla="*/ 58 h 62"/>
              <a:gd name="T46" fmla="*/ 50 w 62"/>
              <a:gd name="T47" fmla="*/ 62 h 62"/>
              <a:gd name="T48" fmla="*/ 57 w 62"/>
              <a:gd name="T49" fmla="*/ 55 h 62"/>
              <a:gd name="T50" fmla="*/ 50 w 62"/>
              <a:gd name="T51" fmla="*/ 49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2" h="62">
                <a:moveTo>
                  <a:pt x="50" y="49"/>
                </a:moveTo>
                <a:cubicBezTo>
                  <a:pt x="47" y="49"/>
                  <a:pt x="45" y="51"/>
                  <a:pt x="44" y="54"/>
                </a:cubicBezTo>
                <a:cubicBezTo>
                  <a:pt x="24" y="54"/>
                  <a:pt x="24" y="54"/>
                  <a:pt x="24" y="54"/>
                </a:cubicBezTo>
                <a:cubicBezTo>
                  <a:pt x="23" y="52"/>
                  <a:pt x="22" y="51"/>
                  <a:pt x="21" y="50"/>
                </a:cubicBezTo>
                <a:cubicBezTo>
                  <a:pt x="24" y="42"/>
                  <a:pt x="24" y="42"/>
                  <a:pt x="24" y="42"/>
                </a:cubicBezTo>
                <a:cubicBezTo>
                  <a:pt x="56" y="42"/>
                  <a:pt x="56" y="42"/>
                  <a:pt x="56" y="42"/>
                </a:cubicBezTo>
                <a:cubicBezTo>
                  <a:pt x="62" y="14"/>
                  <a:pt x="62" y="14"/>
                  <a:pt x="62" y="14"/>
                </a:cubicBezTo>
                <a:cubicBezTo>
                  <a:pt x="11" y="7"/>
                  <a:pt x="11" y="7"/>
                  <a:pt x="11" y="7"/>
                </a:cubicBezTo>
                <a:cubicBezTo>
                  <a:pt x="7" y="5"/>
                  <a:pt x="7" y="5"/>
                  <a:pt x="7" y="5"/>
                </a:cubicBezTo>
                <a:cubicBezTo>
                  <a:pt x="7" y="4"/>
                  <a:pt x="7" y="4"/>
                  <a:pt x="7" y="4"/>
                </a:cubicBezTo>
                <a:cubicBezTo>
                  <a:pt x="7" y="2"/>
                  <a:pt x="6" y="0"/>
                  <a:pt x="4" y="0"/>
                </a:cubicBezTo>
                <a:cubicBezTo>
                  <a:pt x="1" y="0"/>
                  <a:pt x="0" y="2"/>
                  <a:pt x="0" y="4"/>
                </a:cubicBezTo>
                <a:cubicBezTo>
                  <a:pt x="0" y="6"/>
                  <a:pt x="1" y="8"/>
                  <a:pt x="4" y="8"/>
                </a:cubicBezTo>
                <a:cubicBezTo>
                  <a:pt x="4" y="8"/>
                  <a:pt x="4" y="8"/>
                  <a:pt x="4" y="8"/>
                </a:cubicBezTo>
                <a:cubicBezTo>
                  <a:pt x="9" y="11"/>
                  <a:pt x="9" y="11"/>
                  <a:pt x="9" y="11"/>
                </a:cubicBezTo>
                <a:cubicBezTo>
                  <a:pt x="17" y="42"/>
                  <a:pt x="17" y="42"/>
                  <a:pt x="17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3" y="49"/>
                  <a:pt x="10" y="52"/>
                  <a:pt x="10" y="55"/>
                </a:cubicBezTo>
                <a:cubicBezTo>
                  <a:pt x="10" y="59"/>
                  <a:pt x="13" y="62"/>
                  <a:pt x="17" y="62"/>
                </a:cubicBezTo>
                <a:cubicBezTo>
                  <a:pt x="20" y="62"/>
                  <a:pt x="22" y="60"/>
                  <a:pt x="23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5" y="60"/>
                  <a:pt x="47" y="62"/>
                  <a:pt x="50" y="62"/>
                </a:cubicBezTo>
                <a:cubicBezTo>
                  <a:pt x="54" y="62"/>
                  <a:pt x="57" y="59"/>
                  <a:pt x="57" y="55"/>
                </a:cubicBezTo>
                <a:cubicBezTo>
                  <a:pt x="57" y="52"/>
                  <a:pt x="54" y="49"/>
                  <a:pt x="50" y="4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09" name="Freeform 322"/>
          <p:cNvSpPr>
            <a:spLocks/>
          </p:cNvSpPr>
          <p:nvPr userDrawn="1"/>
        </p:nvSpPr>
        <p:spPr bwMode="auto">
          <a:xfrm>
            <a:off x="104864" y="788997"/>
            <a:ext cx="476595" cy="506803"/>
          </a:xfrm>
          <a:custGeom>
            <a:avLst/>
            <a:gdLst>
              <a:gd name="T0" fmla="*/ 32 w 60"/>
              <a:gd name="T1" fmla="*/ 4 h 64"/>
              <a:gd name="T2" fmla="*/ 32 w 60"/>
              <a:gd name="T3" fmla="*/ 2 h 64"/>
              <a:gd name="T4" fmla="*/ 30 w 60"/>
              <a:gd name="T5" fmla="*/ 0 h 64"/>
              <a:gd name="T6" fmla="*/ 28 w 60"/>
              <a:gd name="T7" fmla="*/ 2 h 64"/>
              <a:gd name="T8" fmla="*/ 28 w 60"/>
              <a:gd name="T9" fmla="*/ 4 h 64"/>
              <a:gd name="T10" fmla="*/ 0 w 60"/>
              <a:gd name="T11" fmla="*/ 34 h 64"/>
              <a:gd name="T12" fmla="*/ 0 w 60"/>
              <a:gd name="T13" fmla="*/ 36 h 64"/>
              <a:gd name="T14" fmla="*/ 0 w 60"/>
              <a:gd name="T15" fmla="*/ 36 h 64"/>
              <a:gd name="T16" fmla="*/ 10 w 60"/>
              <a:gd name="T17" fmla="*/ 28 h 64"/>
              <a:gd name="T18" fmla="*/ 20 w 60"/>
              <a:gd name="T19" fmla="*/ 36 h 64"/>
              <a:gd name="T20" fmla="*/ 20 w 60"/>
              <a:gd name="T21" fmla="*/ 36 h 64"/>
              <a:gd name="T22" fmla="*/ 28 w 60"/>
              <a:gd name="T23" fmla="*/ 28 h 64"/>
              <a:gd name="T24" fmla="*/ 28 w 60"/>
              <a:gd name="T25" fmla="*/ 50 h 64"/>
              <a:gd name="T26" fmla="*/ 22 w 60"/>
              <a:gd name="T27" fmla="*/ 60 h 64"/>
              <a:gd name="T28" fmla="*/ 16 w 60"/>
              <a:gd name="T29" fmla="*/ 54 h 64"/>
              <a:gd name="T30" fmla="*/ 14 w 60"/>
              <a:gd name="T31" fmla="*/ 52 h 64"/>
              <a:gd name="T32" fmla="*/ 12 w 60"/>
              <a:gd name="T33" fmla="*/ 54 h 64"/>
              <a:gd name="T34" fmla="*/ 22 w 60"/>
              <a:gd name="T35" fmla="*/ 64 h 64"/>
              <a:gd name="T36" fmla="*/ 32 w 60"/>
              <a:gd name="T37" fmla="*/ 50 h 64"/>
              <a:gd name="T38" fmla="*/ 32 w 60"/>
              <a:gd name="T39" fmla="*/ 28 h 64"/>
              <a:gd name="T40" fmla="*/ 40 w 60"/>
              <a:gd name="T41" fmla="*/ 36 h 64"/>
              <a:gd name="T42" fmla="*/ 40 w 60"/>
              <a:gd name="T43" fmla="*/ 36 h 64"/>
              <a:gd name="T44" fmla="*/ 50 w 60"/>
              <a:gd name="T45" fmla="*/ 28 h 64"/>
              <a:gd name="T46" fmla="*/ 60 w 60"/>
              <a:gd name="T47" fmla="*/ 36 h 64"/>
              <a:gd name="T48" fmla="*/ 60 w 60"/>
              <a:gd name="T49" fmla="*/ 36 h 64"/>
              <a:gd name="T50" fmla="*/ 60 w 60"/>
              <a:gd name="T51" fmla="*/ 34 h 64"/>
              <a:gd name="T52" fmla="*/ 32 w 60"/>
              <a:gd name="T53" fmla="*/ 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0" h="64">
                <a:moveTo>
                  <a:pt x="32" y="4"/>
                </a:moveTo>
                <a:cubicBezTo>
                  <a:pt x="32" y="2"/>
                  <a:pt x="32" y="2"/>
                  <a:pt x="32" y="2"/>
                </a:cubicBezTo>
                <a:cubicBezTo>
                  <a:pt x="32" y="1"/>
                  <a:pt x="31" y="0"/>
                  <a:pt x="30" y="0"/>
                </a:cubicBezTo>
                <a:cubicBezTo>
                  <a:pt x="29" y="0"/>
                  <a:pt x="28" y="1"/>
                  <a:pt x="28" y="2"/>
                </a:cubicBezTo>
                <a:cubicBezTo>
                  <a:pt x="28" y="4"/>
                  <a:pt x="28" y="4"/>
                  <a:pt x="28" y="4"/>
                </a:cubicBezTo>
                <a:cubicBezTo>
                  <a:pt x="12" y="5"/>
                  <a:pt x="0" y="18"/>
                  <a:pt x="0" y="34"/>
                </a:cubicBezTo>
                <a:cubicBezTo>
                  <a:pt x="0" y="35"/>
                  <a:pt x="0" y="35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1" y="31"/>
                  <a:pt x="5" y="28"/>
                  <a:pt x="10" y="28"/>
                </a:cubicBezTo>
                <a:cubicBezTo>
                  <a:pt x="15" y="28"/>
                  <a:pt x="19" y="31"/>
                  <a:pt x="20" y="36"/>
                </a:cubicBezTo>
                <a:cubicBezTo>
                  <a:pt x="20" y="36"/>
                  <a:pt x="20" y="36"/>
                  <a:pt x="20" y="36"/>
                </a:cubicBezTo>
                <a:cubicBezTo>
                  <a:pt x="21" y="32"/>
                  <a:pt x="24" y="29"/>
                  <a:pt x="28" y="28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60"/>
                  <a:pt x="26" y="60"/>
                  <a:pt x="22" y="60"/>
                </a:cubicBezTo>
                <a:cubicBezTo>
                  <a:pt x="16" y="60"/>
                  <a:pt x="16" y="58"/>
                  <a:pt x="16" y="54"/>
                </a:cubicBezTo>
                <a:cubicBezTo>
                  <a:pt x="16" y="53"/>
                  <a:pt x="15" y="52"/>
                  <a:pt x="14" y="52"/>
                </a:cubicBezTo>
                <a:cubicBezTo>
                  <a:pt x="13" y="52"/>
                  <a:pt x="12" y="53"/>
                  <a:pt x="12" y="54"/>
                </a:cubicBezTo>
                <a:cubicBezTo>
                  <a:pt x="12" y="58"/>
                  <a:pt x="12" y="64"/>
                  <a:pt x="22" y="64"/>
                </a:cubicBezTo>
                <a:cubicBezTo>
                  <a:pt x="27" y="64"/>
                  <a:pt x="32" y="63"/>
                  <a:pt x="32" y="50"/>
                </a:cubicBezTo>
                <a:cubicBezTo>
                  <a:pt x="32" y="28"/>
                  <a:pt x="32" y="28"/>
                  <a:pt x="32" y="28"/>
                </a:cubicBezTo>
                <a:cubicBezTo>
                  <a:pt x="36" y="29"/>
                  <a:pt x="39" y="32"/>
                  <a:pt x="40" y="36"/>
                </a:cubicBezTo>
                <a:cubicBezTo>
                  <a:pt x="40" y="36"/>
                  <a:pt x="40" y="36"/>
                  <a:pt x="40" y="36"/>
                </a:cubicBezTo>
                <a:cubicBezTo>
                  <a:pt x="41" y="31"/>
                  <a:pt x="45" y="28"/>
                  <a:pt x="50" y="28"/>
                </a:cubicBezTo>
                <a:cubicBezTo>
                  <a:pt x="55" y="28"/>
                  <a:pt x="59" y="31"/>
                  <a:pt x="60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35"/>
                  <a:pt x="60" y="35"/>
                  <a:pt x="60" y="34"/>
                </a:cubicBezTo>
                <a:cubicBezTo>
                  <a:pt x="60" y="18"/>
                  <a:pt x="48" y="5"/>
                  <a:pt x="32" y="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10" name="Freeform 344"/>
          <p:cNvSpPr>
            <a:spLocks noEditPoints="1"/>
          </p:cNvSpPr>
          <p:nvPr userDrawn="1"/>
        </p:nvSpPr>
        <p:spPr bwMode="auto">
          <a:xfrm>
            <a:off x="1651664" y="5178122"/>
            <a:ext cx="303153" cy="303153"/>
          </a:xfrm>
          <a:custGeom>
            <a:avLst/>
            <a:gdLst>
              <a:gd name="T0" fmla="*/ 60 w 64"/>
              <a:gd name="T1" fmla="*/ 5 h 64"/>
              <a:gd name="T2" fmla="*/ 32 w 64"/>
              <a:gd name="T3" fmla="*/ 0 h 64"/>
              <a:gd name="T4" fmla="*/ 4 w 64"/>
              <a:gd name="T5" fmla="*/ 5 h 64"/>
              <a:gd name="T6" fmla="*/ 0 w 64"/>
              <a:gd name="T7" fmla="*/ 10 h 64"/>
              <a:gd name="T8" fmla="*/ 0 w 64"/>
              <a:gd name="T9" fmla="*/ 54 h 64"/>
              <a:gd name="T10" fmla="*/ 4 w 64"/>
              <a:gd name="T11" fmla="*/ 59 h 64"/>
              <a:gd name="T12" fmla="*/ 32 w 64"/>
              <a:gd name="T13" fmla="*/ 64 h 64"/>
              <a:gd name="T14" fmla="*/ 60 w 64"/>
              <a:gd name="T15" fmla="*/ 59 h 64"/>
              <a:gd name="T16" fmla="*/ 64 w 64"/>
              <a:gd name="T17" fmla="*/ 54 h 64"/>
              <a:gd name="T18" fmla="*/ 64 w 64"/>
              <a:gd name="T19" fmla="*/ 10 h 64"/>
              <a:gd name="T20" fmla="*/ 60 w 64"/>
              <a:gd name="T21" fmla="*/ 5 h 64"/>
              <a:gd name="T22" fmla="*/ 32 w 64"/>
              <a:gd name="T23" fmla="*/ 4 h 64"/>
              <a:gd name="T24" fmla="*/ 60 w 64"/>
              <a:gd name="T25" fmla="*/ 10 h 64"/>
              <a:gd name="T26" fmla="*/ 32 w 64"/>
              <a:gd name="T27" fmla="*/ 16 h 64"/>
              <a:gd name="T28" fmla="*/ 4 w 64"/>
              <a:gd name="T29" fmla="*/ 10 h 64"/>
              <a:gd name="T30" fmla="*/ 32 w 64"/>
              <a:gd name="T31" fmla="*/ 4 h 64"/>
              <a:gd name="T32" fmla="*/ 32 w 64"/>
              <a:gd name="T33" fmla="*/ 20 h 64"/>
              <a:gd name="T34" fmla="*/ 60 w 64"/>
              <a:gd name="T35" fmla="*/ 15 h 64"/>
              <a:gd name="T36" fmla="*/ 60 w 64"/>
              <a:gd name="T37" fmla="*/ 24 h 64"/>
              <a:gd name="T38" fmla="*/ 60 w 64"/>
              <a:gd name="T39" fmla="*/ 24 h 64"/>
              <a:gd name="T40" fmla="*/ 32 w 64"/>
              <a:gd name="T41" fmla="*/ 30 h 64"/>
              <a:gd name="T42" fmla="*/ 4 w 64"/>
              <a:gd name="T43" fmla="*/ 24 h 64"/>
              <a:gd name="T44" fmla="*/ 4 w 64"/>
              <a:gd name="T45" fmla="*/ 24 h 64"/>
              <a:gd name="T46" fmla="*/ 4 w 64"/>
              <a:gd name="T47" fmla="*/ 15 h 64"/>
              <a:gd name="T48" fmla="*/ 32 w 64"/>
              <a:gd name="T49" fmla="*/ 20 h 64"/>
              <a:gd name="T50" fmla="*/ 60 w 64"/>
              <a:gd name="T51" fmla="*/ 54 h 64"/>
              <a:gd name="T52" fmla="*/ 60 w 64"/>
              <a:gd name="T53" fmla="*/ 54 h 64"/>
              <a:gd name="T54" fmla="*/ 32 w 64"/>
              <a:gd name="T55" fmla="*/ 60 h 64"/>
              <a:gd name="T56" fmla="*/ 4 w 64"/>
              <a:gd name="T57" fmla="*/ 54 h 64"/>
              <a:gd name="T58" fmla="*/ 4 w 64"/>
              <a:gd name="T59" fmla="*/ 54 h 64"/>
              <a:gd name="T60" fmla="*/ 4 w 64"/>
              <a:gd name="T61" fmla="*/ 43 h 64"/>
              <a:gd name="T62" fmla="*/ 32 w 64"/>
              <a:gd name="T63" fmla="*/ 48 h 64"/>
              <a:gd name="T64" fmla="*/ 60 w 64"/>
              <a:gd name="T65" fmla="*/ 43 h 64"/>
              <a:gd name="T66" fmla="*/ 60 w 64"/>
              <a:gd name="T67" fmla="*/ 54 h 64"/>
              <a:gd name="T68" fmla="*/ 60 w 64"/>
              <a:gd name="T69" fmla="*/ 38 h 64"/>
              <a:gd name="T70" fmla="*/ 60 w 64"/>
              <a:gd name="T71" fmla="*/ 38 h 64"/>
              <a:gd name="T72" fmla="*/ 32 w 64"/>
              <a:gd name="T73" fmla="*/ 44 h 64"/>
              <a:gd name="T74" fmla="*/ 4 w 64"/>
              <a:gd name="T75" fmla="*/ 38 h 64"/>
              <a:gd name="T76" fmla="*/ 4 w 64"/>
              <a:gd name="T77" fmla="*/ 38 h 64"/>
              <a:gd name="T78" fmla="*/ 4 w 64"/>
              <a:gd name="T79" fmla="*/ 29 h 64"/>
              <a:gd name="T80" fmla="*/ 32 w 64"/>
              <a:gd name="T81" fmla="*/ 34 h 64"/>
              <a:gd name="T82" fmla="*/ 60 w 64"/>
              <a:gd name="T83" fmla="*/ 29 h 64"/>
              <a:gd name="T84" fmla="*/ 60 w 64"/>
              <a:gd name="T85" fmla="*/ 38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4" h="64">
                <a:moveTo>
                  <a:pt x="60" y="5"/>
                </a:moveTo>
                <a:cubicBezTo>
                  <a:pt x="55" y="2"/>
                  <a:pt x="44" y="0"/>
                  <a:pt x="32" y="0"/>
                </a:cubicBezTo>
                <a:cubicBezTo>
                  <a:pt x="20" y="0"/>
                  <a:pt x="9" y="2"/>
                  <a:pt x="4" y="5"/>
                </a:cubicBezTo>
                <a:cubicBezTo>
                  <a:pt x="1" y="7"/>
                  <a:pt x="0" y="8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1" y="57"/>
                  <a:pt x="4" y="59"/>
                </a:cubicBezTo>
                <a:cubicBezTo>
                  <a:pt x="9" y="62"/>
                  <a:pt x="20" y="64"/>
                  <a:pt x="32" y="64"/>
                </a:cubicBezTo>
                <a:cubicBezTo>
                  <a:pt x="44" y="64"/>
                  <a:pt x="55" y="62"/>
                  <a:pt x="60" y="59"/>
                </a:cubicBezTo>
                <a:cubicBezTo>
                  <a:pt x="63" y="57"/>
                  <a:pt x="64" y="56"/>
                  <a:pt x="64" y="54"/>
                </a:cubicBezTo>
                <a:cubicBezTo>
                  <a:pt x="64" y="10"/>
                  <a:pt x="64" y="10"/>
                  <a:pt x="64" y="10"/>
                </a:cubicBezTo>
                <a:cubicBezTo>
                  <a:pt x="64" y="8"/>
                  <a:pt x="63" y="7"/>
                  <a:pt x="60" y="5"/>
                </a:cubicBezTo>
                <a:close/>
                <a:moveTo>
                  <a:pt x="32" y="4"/>
                </a:moveTo>
                <a:cubicBezTo>
                  <a:pt x="49" y="4"/>
                  <a:pt x="58" y="8"/>
                  <a:pt x="60" y="10"/>
                </a:cubicBezTo>
                <a:cubicBezTo>
                  <a:pt x="58" y="12"/>
                  <a:pt x="49" y="16"/>
                  <a:pt x="32" y="16"/>
                </a:cubicBezTo>
                <a:cubicBezTo>
                  <a:pt x="15" y="16"/>
                  <a:pt x="6" y="12"/>
                  <a:pt x="4" y="10"/>
                </a:cubicBezTo>
                <a:cubicBezTo>
                  <a:pt x="6" y="8"/>
                  <a:pt x="15" y="4"/>
                  <a:pt x="32" y="4"/>
                </a:cubicBezTo>
                <a:close/>
                <a:moveTo>
                  <a:pt x="32" y="20"/>
                </a:moveTo>
                <a:cubicBezTo>
                  <a:pt x="44" y="20"/>
                  <a:pt x="55" y="18"/>
                  <a:pt x="60" y="15"/>
                </a:cubicBezTo>
                <a:cubicBezTo>
                  <a:pt x="60" y="24"/>
                  <a:pt x="60" y="24"/>
                  <a:pt x="60" y="24"/>
                </a:cubicBezTo>
                <a:cubicBezTo>
                  <a:pt x="60" y="24"/>
                  <a:pt x="60" y="24"/>
                  <a:pt x="60" y="24"/>
                </a:cubicBezTo>
                <a:cubicBezTo>
                  <a:pt x="58" y="26"/>
                  <a:pt x="49" y="30"/>
                  <a:pt x="32" y="30"/>
                </a:cubicBezTo>
                <a:cubicBezTo>
                  <a:pt x="15" y="30"/>
                  <a:pt x="6" y="26"/>
                  <a:pt x="4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4" y="15"/>
                  <a:pt x="4" y="15"/>
                  <a:pt x="4" y="15"/>
                </a:cubicBezTo>
                <a:cubicBezTo>
                  <a:pt x="9" y="18"/>
                  <a:pt x="20" y="20"/>
                  <a:pt x="32" y="20"/>
                </a:cubicBezTo>
                <a:close/>
                <a:moveTo>
                  <a:pt x="60" y="54"/>
                </a:moveTo>
                <a:cubicBezTo>
                  <a:pt x="60" y="54"/>
                  <a:pt x="60" y="54"/>
                  <a:pt x="60" y="54"/>
                </a:cubicBezTo>
                <a:cubicBezTo>
                  <a:pt x="58" y="56"/>
                  <a:pt x="49" y="60"/>
                  <a:pt x="32" y="60"/>
                </a:cubicBezTo>
                <a:cubicBezTo>
                  <a:pt x="15" y="60"/>
                  <a:pt x="6" y="56"/>
                  <a:pt x="4" y="54"/>
                </a:cubicBezTo>
                <a:cubicBezTo>
                  <a:pt x="4" y="54"/>
                  <a:pt x="4" y="54"/>
                  <a:pt x="4" y="54"/>
                </a:cubicBezTo>
                <a:cubicBezTo>
                  <a:pt x="4" y="43"/>
                  <a:pt x="4" y="43"/>
                  <a:pt x="4" y="43"/>
                </a:cubicBezTo>
                <a:cubicBezTo>
                  <a:pt x="9" y="46"/>
                  <a:pt x="20" y="48"/>
                  <a:pt x="32" y="48"/>
                </a:cubicBezTo>
                <a:cubicBezTo>
                  <a:pt x="44" y="48"/>
                  <a:pt x="55" y="46"/>
                  <a:pt x="60" y="43"/>
                </a:cubicBezTo>
                <a:lnTo>
                  <a:pt x="60" y="54"/>
                </a:lnTo>
                <a:close/>
                <a:moveTo>
                  <a:pt x="60" y="38"/>
                </a:moveTo>
                <a:cubicBezTo>
                  <a:pt x="60" y="38"/>
                  <a:pt x="60" y="38"/>
                  <a:pt x="60" y="38"/>
                </a:cubicBezTo>
                <a:cubicBezTo>
                  <a:pt x="58" y="40"/>
                  <a:pt x="49" y="44"/>
                  <a:pt x="32" y="44"/>
                </a:cubicBezTo>
                <a:cubicBezTo>
                  <a:pt x="15" y="44"/>
                  <a:pt x="6" y="40"/>
                  <a:pt x="4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29"/>
                  <a:pt x="4" y="29"/>
                  <a:pt x="4" y="29"/>
                </a:cubicBezTo>
                <a:cubicBezTo>
                  <a:pt x="9" y="32"/>
                  <a:pt x="20" y="34"/>
                  <a:pt x="32" y="34"/>
                </a:cubicBezTo>
                <a:cubicBezTo>
                  <a:pt x="44" y="34"/>
                  <a:pt x="55" y="32"/>
                  <a:pt x="60" y="29"/>
                </a:cubicBezTo>
                <a:lnTo>
                  <a:pt x="60" y="3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11" name="Group 210"/>
          <p:cNvGrpSpPr/>
          <p:nvPr userDrawn="1"/>
        </p:nvGrpSpPr>
        <p:grpSpPr>
          <a:xfrm>
            <a:off x="483690" y="1281209"/>
            <a:ext cx="289246" cy="238278"/>
            <a:chOff x="9120188" y="247650"/>
            <a:chExt cx="720725" cy="593725"/>
          </a:xfrm>
          <a:solidFill>
            <a:schemeClr val="bg2"/>
          </a:solidFill>
        </p:grpSpPr>
        <p:sp>
          <p:nvSpPr>
            <p:cNvPr id="212" name="Freeform 5"/>
            <p:cNvSpPr>
              <a:spLocks noEditPoints="1"/>
            </p:cNvSpPr>
            <p:nvPr/>
          </p:nvSpPr>
          <p:spPr bwMode="auto">
            <a:xfrm>
              <a:off x="9120188" y="247650"/>
              <a:ext cx="720725" cy="593725"/>
            </a:xfrm>
            <a:custGeom>
              <a:avLst/>
              <a:gdLst>
                <a:gd name="T0" fmla="*/ 1401 w 1518"/>
                <a:gd name="T1" fmla="*/ 273 h 1251"/>
                <a:gd name="T2" fmla="*/ 1066 w 1518"/>
                <a:gd name="T3" fmla="*/ 273 h 1251"/>
                <a:gd name="T4" fmla="*/ 1014 w 1518"/>
                <a:gd name="T5" fmla="*/ 38 h 1251"/>
                <a:gd name="T6" fmla="*/ 974 w 1518"/>
                <a:gd name="T7" fmla="*/ 0 h 1251"/>
                <a:gd name="T8" fmla="*/ 558 w 1518"/>
                <a:gd name="T9" fmla="*/ 0 h 1251"/>
                <a:gd name="T10" fmla="*/ 518 w 1518"/>
                <a:gd name="T11" fmla="*/ 37 h 1251"/>
                <a:gd name="T12" fmla="*/ 466 w 1518"/>
                <a:gd name="T13" fmla="*/ 273 h 1251"/>
                <a:gd name="T14" fmla="*/ 118 w 1518"/>
                <a:gd name="T15" fmla="*/ 273 h 1251"/>
                <a:gd name="T16" fmla="*/ 0 w 1518"/>
                <a:gd name="T17" fmla="*/ 381 h 1251"/>
                <a:gd name="T18" fmla="*/ 0 w 1518"/>
                <a:gd name="T19" fmla="*/ 1127 h 1251"/>
                <a:gd name="T20" fmla="*/ 118 w 1518"/>
                <a:gd name="T21" fmla="*/ 1251 h 1251"/>
                <a:gd name="T22" fmla="*/ 1401 w 1518"/>
                <a:gd name="T23" fmla="*/ 1251 h 1251"/>
                <a:gd name="T24" fmla="*/ 1518 w 1518"/>
                <a:gd name="T25" fmla="*/ 1127 h 1251"/>
                <a:gd name="T26" fmla="*/ 1518 w 1518"/>
                <a:gd name="T27" fmla="*/ 381 h 1251"/>
                <a:gd name="T28" fmla="*/ 1401 w 1518"/>
                <a:gd name="T29" fmla="*/ 273 h 1251"/>
                <a:gd name="T30" fmla="*/ 766 w 1518"/>
                <a:gd name="T31" fmla="*/ 1127 h 1251"/>
                <a:gd name="T32" fmla="*/ 380 w 1518"/>
                <a:gd name="T33" fmla="*/ 740 h 1251"/>
                <a:gd name="T34" fmla="*/ 766 w 1518"/>
                <a:gd name="T35" fmla="*/ 354 h 1251"/>
                <a:gd name="T36" fmla="*/ 1153 w 1518"/>
                <a:gd name="T37" fmla="*/ 740 h 1251"/>
                <a:gd name="T38" fmla="*/ 766 w 1518"/>
                <a:gd name="T39" fmla="*/ 1127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18" h="1251">
                  <a:moveTo>
                    <a:pt x="1401" y="273"/>
                  </a:moveTo>
                  <a:cubicBezTo>
                    <a:pt x="1066" y="273"/>
                    <a:pt x="1066" y="273"/>
                    <a:pt x="1066" y="273"/>
                  </a:cubicBezTo>
                  <a:cubicBezTo>
                    <a:pt x="1014" y="38"/>
                    <a:pt x="1014" y="38"/>
                    <a:pt x="1014" y="38"/>
                  </a:cubicBezTo>
                  <a:cubicBezTo>
                    <a:pt x="1010" y="20"/>
                    <a:pt x="992" y="0"/>
                    <a:pt x="974" y="0"/>
                  </a:cubicBezTo>
                  <a:cubicBezTo>
                    <a:pt x="558" y="0"/>
                    <a:pt x="558" y="0"/>
                    <a:pt x="558" y="0"/>
                  </a:cubicBezTo>
                  <a:cubicBezTo>
                    <a:pt x="540" y="0"/>
                    <a:pt x="522" y="19"/>
                    <a:pt x="518" y="37"/>
                  </a:cubicBezTo>
                  <a:cubicBezTo>
                    <a:pt x="466" y="273"/>
                    <a:pt x="466" y="273"/>
                    <a:pt x="466" y="273"/>
                  </a:cubicBezTo>
                  <a:cubicBezTo>
                    <a:pt x="118" y="273"/>
                    <a:pt x="118" y="273"/>
                    <a:pt x="118" y="273"/>
                  </a:cubicBezTo>
                  <a:cubicBezTo>
                    <a:pt x="53" y="273"/>
                    <a:pt x="0" y="317"/>
                    <a:pt x="0" y="381"/>
                  </a:cubicBezTo>
                  <a:cubicBezTo>
                    <a:pt x="0" y="1127"/>
                    <a:pt x="0" y="1127"/>
                    <a:pt x="0" y="1127"/>
                  </a:cubicBezTo>
                  <a:cubicBezTo>
                    <a:pt x="0" y="1191"/>
                    <a:pt x="53" y="1251"/>
                    <a:pt x="118" y="1251"/>
                  </a:cubicBezTo>
                  <a:cubicBezTo>
                    <a:pt x="1401" y="1251"/>
                    <a:pt x="1401" y="1251"/>
                    <a:pt x="1401" y="1251"/>
                  </a:cubicBezTo>
                  <a:cubicBezTo>
                    <a:pt x="1466" y="1251"/>
                    <a:pt x="1518" y="1191"/>
                    <a:pt x="1518" y="1127"/>
                  </a:cubicBezTo>
                  <a:cubicBezTo>
                    <a:pt x="1518" y="381"/>
                    <a:pt x="1518" y="381"/>
                    <a:pt x="1518" y="381"/>
                  </a:cubicBezTo>
                  <a:cubicBezTo>
                    <a:pt x="1518" y="317"/>
                    <a:pt x="1466" y="273"/>
                    <a:pt x="1401" y="273"/>
                  </a:cubicBezTo>
                  <a:close/>
                  <a:moveTo>
                    <a:pt x="766" y="1127"/>
                  </a:moveTo>
                  <a:cubicBezTo>
                    <a:pt x="553" y="1127"/>
                    <a:pt x="380" y="954"/>
                    <a:pt x="380" y="740"/>
                  </a:cubicBezTo>
                  <a:cubicBezTo>
                    <a:pt x="380" y="527"/>
                    <a:pt x="553" y="354"/>
                    <a:pt x="766" y="354"/>
                  </a:cubicBezTo>
                  <a:cubicBezTo>
                    <a:pt x="980" y="354"/>
                    <a:pt x="1153" y="527"/>
                    <a:pt x="1153" y="740"/>
                  </a:cubicBezTo>
                  <a:cubicBezTo>
                    <a:pt x="1153" y="954"/>
                    <a:pt x="980" y="1127"/>
                    <a:pt x="766" y="1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3" name="Oval 6"/>
            <p:cNvSpPr>
              <a:spLocks noChangeArrowheads="1"/>
            </p:cNvSpPr>
            <p:nvPr/>
          </p:nvSpPr>
          <p:spPr bwMode="auto">
            <a:xfrm>
              <a:off x="9356726" y="471488"/>
              <a:ext cx="254000" cy="2540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14" name="Group 213"/>
          <p:cNvGrpSpPr/>
          <p:nvPr userDrawn="1"/>
        </p:nvGrpSpPr>
        <p:grpSpPr>
          <a:xfrm>
            <a:off x="7292193" y="5894881"/>
            <a:ext cx="326081" cy="368891"/>
            <a:chOff x="8366125" y="614363"/>
            <a:chExt cx="568325" cy="642938"/>
          </a:xfrm>
          <a:solidFill>
            <a:schemeClr val="bg2"/>
          </a:solidFill>
        </p:grpSpPr>
        <p:sp>
          <p:nvSpPr>
            <p:cNvPr id="215" name="Freeform 10"/>
            <p:cNvSpPr>
              <a:spLocks/>
            </p:cNvSpPr>
            <p:nvPr/>
          </p:nvSpPr>
          <p:spPr bwMode="auto">
            <a:xfrm>
              <a:off x="8439150" y="833438"/>
              <a:ext cx="422275" cy="269875"/>
            </a:xfrm>
            <a:custGeom>
              <a:avLst/>
              <a:gdLst>
                <a:gd name="T0" fmla="*/ 582 w 592"/>
                <a:gd name="T1" fmla="*/ 18 h 380"/>
                <a:gd name="T2" fmla="*/ 295 w 592"/>
                <a:gd name="T3" fmla="*/ 264 h 380"/>
                <a:gd name="T4" fmla="*/ 112 w 592"/>
                <a:gd name="T5" fmla="*/ 115 h 380"/>
                <a:gd name="T6" fmla="*/ 0 w 592"/>
                <a:gd name="T7" fmla="*/ 191 h 380"/>
                <a:gd name="T8" fmla="*/ 0 w 592"/>
                <a:gd name="T9" fmla="*/ 342 h 380"/>
                <a:gd name="T10" fmla="*/ 33 w 592"/>
                <a:gd name="T11" fmla="*/ 380 h 380"/>
                <a:gd name="T12" fmla="*/ 553 w 592"/>
                <a:gd name="T13" fmla="*/ 380 h 380"/>
                <a:gd name="T14" fmla="*/ 592 w 592"/>
                <a:gd name="T15" fmla="*/ 342 h 380"/>
                <a:gd name="T16" fmla="*/ 592 w 592"/>
                <a:gd name="T17" fmla="*/ 20 h 380"/>
                <a:gd name="T18" fmla="*/ 582 w 592"/>
                <a:gd name="T19" fmla="*/ 18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2" h="380">
                  <a:moveTo>
                    <a:pt x="582" y="18"/>
                  </a:moveTo>
                  <a:cubicBezTo>
                    <a:pt x="463" y="0"/>
                    <a:pt x="375" y="251"/>
                    <a:pt x="295" y="264"/>
                  </a:cubicBezTo>
                  <a:cubicBezTo>
                    <a:pt x="215" y="277"/>
                    <a:pt x="190" y="119"/>
                    <a:pt x="112" y="115"/>
                  </a:cubicBezTo>
                  <a:cubicBezTo>
                    <a:pt x="70" y="113"/>
                    <a:pt x="28" y="153"/>
                    <a:pt x="0" y="191"/>
                  </a:cubicBezTo>
                  <a:cubicBezTo>
                    <a:pt x="0" y="342"/>
                    <a:pt x="0" y="342"/>
                    <a:pt x="0" y="342"/>
                  </a:cubicBezTo>
                  <a:cubicBezTo>
                    <a:pt x="0" y="363"/>
                    <a:pt x="13" y="380"/>
                    <a:pt x="33" y="380"/>
                  </a:cubicBezTo>
                  <a:cubicBezTo>
                    <a:pt x="553" y="380"/>
                    <a:pt x="553" y="380"/>
                    <a:pt x="553" y="380"/>
                  </a:cubicBezTo>
                  <a:cubicBezTo>
                    <a:pt x="573" y="380"/>
                    <a:pt x="592" y="363"/>
                    <a:pt x="592" y="342"/>
                  </a:cubicBezTo>
                  <a:cubicBezTo>
                    <a:pt x="592" y="20"/>
                    <a:pt x="592" y="20"/>
                    <a:pt x="592" y="20"/>
                  </a:cubicBezTo>
                  <a:cubicBezTo>
                    <a:pt x="592" y="19"/>
                    <a:pt x="585" y="19"/>
                    <a:pt x="582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6" name="Freeform 11"/>
            <p:cNvSpPr>
              <a:spLocks/>
            </p:cNvSpPr>
            <p:nvPr/>
          </p:nvSpPr>
          <p:spPr bwMode="auto">
            <a:xfrm>
              <a:off x="8439150" y="687388"/>
              <a:ext cx="114300" cy="125413"/>
            </a:xfrm>
            <a:custGeom>
              <a:avLst/>
              <a:gdLst>
                <a:gd name="T0" fmla="*/ 161 w 161"/>
                <a:gd name="T1" fmla="*/ 81 h 177"/>
                <a:gd name="T2" fmla="*/ 117 w 161"/>
                <a:gd name="T3" fmla="*/ 0 h 177"/>
                <a:gd name="T4" fmla="*/ 37 w 161"/>
                <a:gd name="T5" fmla="*/ 0 h 177"/>
                <a:gd name="T6" fmla="*/ 0 w 161"/>
                <a:gd name="T7" fmla="*/ 40 h 177"/>
                <a:gd name="T8" fmla="*/ 0 w 161"/>
                <a:gd name="T9" fmla="*/ 149 h 177"/>
                <a:gd name="T10" fmla="*/ 67 w 161"/>
                <a:gd name="T11" fmla="*/ 177 h 177"/>
                <a:gd name="T12" fmla="*/ 161 w 161"/>
                <a:gd name="T13" fmla="*/ 8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177">
                  <a:moveTo>
                    <a:pt x="161" y="81"/>
                  </a:moveTo>
                  <a:cubicBezTo>
                    <a:pt x="161" y="47"/>
                    <a:pt x="143" y="16"/>
                    <a:pt x="11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5" y="0"/>
                    <a:pt x="0" y="18"/>
                    <a:pt x="0" y="4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16" y="166"/>
                    <a:pt x="40" y="177"/>
                    <a:pt x="67" y="177"/>
                  </a:cubicBezTo>
                  <a:cubicBezTo>
                    <a:pt x="120" y="177"/>
                    <a:pt x="161" y="134"/>
                    <a:pt x="161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7" name="Freeform 12"/>
            <p:cNvSpPr>
              <a:spLocks noEditPoints="1"/>
            </p:cNvSpPr>
            <p:nvPr/>
          </p:nvSpPr>
          <p:spPr bwMode="auto">
            <a:xfrm>
              <a:off x="8366125" y="614363"/>
              <a:ext cx="568325" cy="642938"/>
            </a:xfrm>
            <a:custGeom>
              <a:avLst/>
              <a:gdLst>
                <a:gd name="T0" fmla="*/ 757 w 800"/>
                <a:gd name="T1" fmla="*/ 0 h 904"/>
                <a:gd name="T2" fmla="*/ 37 w 800"/>
                <a:gd name="T3" fmla="*/ 0 h 904"/>
                <a:gd name="T4" fmla="*/ 0 w 800"/>
                <a:gd name="T5" fmla="*/ 40 h 904"/>
                <a:gd name="T6" fmla="*/ 0 w 800"/>
                <a:gd name="T7" fmla="*/ 864 h 904"/>
                <a:gd name="T8" fmla="*/ 37 w 800"/>
                <a:gd name="T9" fmla="*/ 904 h 904"/>
                <a:gd name="T10" fmla="*/ 757 w 800"/>
                <a:gd name="T11" fmla="*/ 904 h 904"/>
                <a:gd name="T12" fmla="*/ 800 w 800"/>
                <a:gd name="T13" fmla="*/ 864 h 904"/>
                <a:gd name="T14" fmla="*/ 800 w 800"/>
                <a:gd name="T15" fmla="*/ 693 h 904"/>
                <a:gd name="T16" fmla="*/ 800 w 800"/>
                <a:gd name="T17" fmla="*/ 375 h 904"/>
                <a:gd name="T18" fmla="*/ 800 w 800"/>
                <a:gd name="T19" fmla="*/ 40 h 904"/>
                <a:gd name="T20" fmla="*/ 757 w 800"/>
                <a:gd name="T21" fmla="*/ 0 h 904"/>
                <a:gd name="T22" fmla="*/ 724 w 800"/>
                <a:gd name="T23" fmla="*/ 323 h 904"/>
                <a:gd name="T24" fmla="*/ 724 w 800"/>
                <a:gd name="T25" fmla="*/ 676 h 904"/>
                <a:gd name="T26" fmla="*/ 681 w 800"/>
                <a:gd name="T27" fmla="*/ 716 h 904"/>
                <a:gd name="T28" fmla="*/ 113 w 800"/>
                <a:gd name="T29" fmla="*/ 716 h 904"/>
                <a:gd name="T30" fmla="*/ 76 w 800"/>
                <a:gd name="T31" fmla="*/ 676 h 904"/>
                <a:gd name="T32" fmla="*/ 76 w 800"/>
                <a:gd name="T33" fmla="*/ 511 h 904"/>
                <a:gd name="T34" fmla="*/ 76 w 800"/>
                <a:gd name="T35" fmla="*/ 116 h 904"/>
                <a:gd name="T36" fmla="*/ 113 w 800"/>
                <a:gd name="T37" fmla="*/ 76 h 904"/>
                <a:gd name="T38" fmla="*/ 681 w 800"/>
                <a:gd name="T39" fmla="*/ 76 h 904"/>
                <a:gd name="T40" fmla="*/ 724 w 800"/>
                <a:gd name="T41" fmla="*/ 116 h 904"/>
                <a:gd name="T42" fmla="*/ 724 w 800"/>
                <a:gd name="T43" fmla="*/ 323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00" h="904">
                  <a:moveTo>
                    <a:pt x="75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15" y="0"/>
                    <a:pt x="0" y="18"/>
                    <a:pt x="0" y="40"/>
                  </a:cubicBezTo>
                  <a:cubicBezTo>
                    <a:pt x="0" y="864"/>
                    <a:pt x="0" y="864"/>
                    <a:pt x="0" y="864"/>
                  </a:cubicBezTo>
                  <a:cubicBezTo>
                    <a:pt x="0" y="886"/>
                    <a:pt x="15" y="904"/>
                    <a:pt x="37" y="904"/>
                  </a:cubicBezTo>
                  <a:cubicBezTo>
                    <a:pt x="757" y="904"/>
                    <a:pt x="757" y="904"/>
                    <a:pt x="757" y="904"/>
                  </a:cubicBezTo>
                  <a:cubicBezTo>
                    <a:pt x="779" y="904"/>
                    <a:pt x="800" y="886"/>
                    <a:pt x="800" y="864"/>
                  </a:cubicBezTo>
                  <a:cubicBezTo>
                    <a:pt x="800" y="693"/>
                    <a:pt x="800" y="693"/>
                    <a:pt x="800" y="693"/>
                  </a:cubicBezTo>
                  <a:cubicBezTo>
                    <a:pt x="800" y="375"/>
                    <a:pt x="800" y="375"/>
                    <a:pt x="800" y="375"/>
                  </a:cubicBezTo>
                  <a:cubicBezTo>
                    <a:pt x="800" y="40"/>
                    <a:pt x="800" y="40"/>
                    <a:pt x="800" y="40"/>
                  </a:cubicBezTo>
                  <a:cubicBezTo>
                    <a:pt x="800" y="18"/>
                    <a:pt x="779" y="0"/>
                    <a:pt x="757" y="0"/>
                  </a:cubicBezTo>
                  <a:close/>
                  <a:moveTo>
                    <a:pt x="724" y="323"/>
                  </a:moveTo>
                  <a:cubicBezTo>
                    <a:pt x="724" y="676"/>
                    <a:pt x="724" y="676"/>
                    <a:pt x="724" y="676"/>
                  </a:cubicBezTo>
                  <a:cubicBezTo>
                    <a:pt x="724" y="698"/>
                    <a:pt x="703" y="716"/>
                    <a:pt x="681" y="716"/>
                  </a:cubicBezTo>
                  <a:cubicBezTo>
                    <a:pt x="113" y="716"/>
                    <a:pt x="113" y="716"/>
                    <a:pt x="113" y="716"/>
                  </a:cubicBezTo>
                  <a:cubicBezTo>
                    <a:pt x="91" y="716"/>
                    <a:pt x="76" y="698"/>
                    <a:pt x="76" y="676"/>
                  </a:cubicBezTo>
                  <a:cubicBezTo>
                    <a:pt x="76" y="511"/>
                    <a:pt x="76" y="511"/>
                    <a:pt x="76" y="511"/>
                  </a:cubicBezTo>
                  <a:cubicBezTo>
                    <a:pt x="76" y="116"/>
                    <a:pt x="76" y="116"/>
                    <a:pt x="76" y="116"/>
                  </a:cubicBezTo>
                  <a:cubicBezTo>
                    <a:pt x="76" y="94"/>
                    <a:pt x="91" y="76"/>
                    <a:pt x="113" y="76"/>
                  </a:cubicBezTo>
                  <a:cubicBezTo>
                    <a:pt x="681" y="76"/>
                    <a:pt x="681" y="76"/>
                    <a:pt x="681" y="76"/>
                  </a:cubicBezTo>
                  <a:cubicBezTo>
                    <a:pt x="703" y="76"/>
                    <a:pt x="724" y="94"/>
                    <a:pt x="724" y="116"/>
                  </a:cubicBezTo>
                  <a:lnTo>
                    <a:pt x="724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18" name="Freeform 16"/>
          <p:cNvSpPr>
            <a:spLocks noEditPoints="1"/>
          </p:cNvSpPr>
          <p:nvPr userDrawn="1"/>
        </p:nvSpPr>
        <p:spPr bwMode="auto">
          <a:xfrm>
            <a:off x="301812" y="1740619"/>
            <a:ext cx="428792" cy="296746"/>
          </a:xfrm>
          <a:custGeom>
            <a:avLst/>
            <a:gdLst>
              <a:gd name="T0" fmla="*/ 835 w 896"/>
              <a:gd name="T1" fmla="*/ 273 h 620"/>
              <a:gd name="T2" fmla="*/ 833 w 896"/>
              <a:gd name="T3" fmla="*/ 273 h 620"/>
              <a:gd name="T4" fmla="*/ 706 w 896"/>
              <a:gd name="T5" fmla="*/ 51 h 620"/>
              <a:gd name="T6" fmla="*/ 606 w 896"/>
              <a:gd name="T7" fmla="*/ 0 h 620"/>
              <a:gd name="T8" fmla="*/ 595 w 896"/>
              <a:gd name="T9" fmla="*/ 0 h 620"/>
              <a:gd name="T10" fmla="*/ 505 w 896"/>
              <a:gd name="T11" fmla="*/ 0 h 620"/>
              <a:gd name="T12" fmla="*/ 385 w 896"/>
              <a:gd name="T13" fmla="*/ 0 h 620"/>
              <a:gd name="T14" fmla="*/ 296 w 896"/>
              <a:gd name="T15" fmla="*/ 0 h 620"/>
              <a:gd name="T16" fmla="*/ 284 w 896"/>
              <a:gd name="T17" fmla="*/ 0 h 620"/>
              <a:gd name="T18" fmla="*/ 185 w 896"/>
              <a:gd name="T19" fmla="*/ 51 h 620"/>
              <a:gd name="T20" fmla="*/ 58 w 896"/>
              <a:gd name="T21" fmla="*/ 273 h 620"/>
              <a:gd name="T22" fmla="*/ 59 w 896"/>
              <a:gd name="T23" fmla="*/ 274 h 620"/>
              <a:gd name="T24" fmla="*/ 0 w 896"/>
              <a:gd name="T25" fmla="*/ 382 h 620"/>
              <a:gd name="T26" fmla="*/ 0 w 896"/>
              <a:gd name="T27" fmla="*/ 492 h 620"/>
              <a:gd name="T28" fmla="*/ 68 w 896"/>
              <a:gd name="T29" fmla="*/ 492 h 620"/>
              <a:gd name="T30" fmla="*/ 68 w 896"/>
              <a:gd name="T31" fmla="*/ 556 h 620"/>
              <a:gd name="T32" fmla="*/ 134 w 896"/>
              <a:gd name="T33" fmla="*/ 620 h 620"/>
              <a:gd name="T34" fmla="*/ 200 w 896"/>
              <a:gd name="T35" fmla="*/ 556 h 620"/>
              <a:gd name="T36" fmla="*/ 200 w 896"/>
              <a:gd name="T37" fmla="*/ 492 h 620"/>
              <a:gd name="T38" fmla="*/ 385 w 896"/>
              <a:gd name="T39" fmla="*/ 492 h 620"/>
              <a:gd name="T40" fmla="*/ 505 w 896"/>
              <a:gd name="T41" fmla="*/ 492 h 620"/>
              <a:gd name="T42" fmla="*/ 696 w 896"/>
              <a:gd name="T43" fmla="*/ 492 h 620"/>
              <a:gd name="T44" fmla="*/ 696 w 896"/>
              <a:gd name="T45" fmla="*/ 556 h 620"/>
              <a:gd name="T46" fmla="*/ 762 w 896"/>
              <a:gd name="T47" fmla="*/ 620 h 620"/>
              <a:gd name="T48" fmla="*/ 828 w 896"/>
              <a:gd name="T49" fmla="*/ 556 h 620"/>
              <a:gd name="T50" fmla="*/ 828 w 896"/>
              <a:gd name="T51" fmla="*/ 492 h 620"/>
              <a:gd name="T52" fmla="*/ 896 w 896"/>
              <a:gd name="T53" fmla="*/ 492 h 620"/>
              <a:gd name="T54" fmla="*/ 896 w 896"/>
              <a:gd name="T55" fmla="*/ 382 h 620"/>
              <a:gd name="T56" fmla="*/ 835 w 896"/>
              <a:gd name="T57" fmla="*/ 273 h 620"/>
              <a:gd name="T58" fmla="*/ 196 w 896"/>
              <a:gd name="T59" fmla="*/ 399 h 620"/>
              <a:gd name="T60" fmla="*/ 132 w 896"/>
              <a:gd name="T61" fmla="*/ 449 h 620"/>
              <a:gd name="T62" fmla="*/ 68 w 896"/>
              <a:gd name="T63" fmla="*/ 385 h 620"/>
              <a:gd name="T64" fmla="*/ 132 w 896"/>
              <a:gd name="T65" fmla="*/ 320 h 620"/>
              <a:gd name="T66" fmla="*/ 160 w 896"/>
              <a:gd name="T67" fmla="*/ 326 h 620"/>
              <a:gd name="T68" fmla="*/ 197 w 896"/>
              <a:gd name="T69" fmla="*/ 385 h 620"/>
              <a:gd name="T70" fmla="*/ 196 w 896"/>
              <a:gd name="T71" fmla="*/ 399 h 620"/>
              <a:gd name="T72" fmla="*/ 165 w 896"/>
              <a:gd name="T73" fmla="*/ 256 h 620"/>
              <a:gd name="T74" fmla="*/ 246 w 896"/>
              <a:gd name="T75" fmla="*/ 113 h 620"/>
              <a:gd name="T76" fmla="*/ 325 w 896"/>
              <a:gd name="T77" fmla="*/ 72 h 620"/>
              <a:gd name="T78" fmla="*/ 334 w 896"/>
              <a:gd name="T79" fmla="*/ 72 h 620"/>
              <a:gd name="T80" fmla="*/ 556 w 896"/>
              <a:gd name="T81" fmla="*/ 72 h 620"/>
              <a:gd name="T82" fmla="*/ 565 w 896"/>
              <a:gd name="T83" fmla="*/ 72 h 620"/>
              <a:gd name="T84" fmla="*/ 644 w 896"/>
              <a:gd name="T85" fmla="*/ 113 h 620"/>
              <a:gd name="T86" fmla="*/ 725 w 896"/>
              <a:gd name="T87" fmla="*/ 256 h 620"/>
              <a:gd name="T88" fmla="*/ 165 w 896"/>
              <a:gd name="T89" fmla="*/ 256 h 620"/>
              <a:gd name="T90" fmla="*/ 758 w 896"/>
              <a:gd name="T91" fmla="*/ 449 h 620"/>
              <a:gd name="T92" fmla="*/ 695 w 896"/>
              <a:gd name="T93" fmla="*/ 399 h 620"/>
              <a:gd name="T94" fmla="*/ 693 w 896"/>
              <a:gd name="T95" fmla="*/ 385 h 620"/>
              <a:gd name="T96" fmla="*/ 730 w 896"/>
              <a:gd name="T97" fmla="*/ 326 h 620"/>
              <a:gd name="T98" fmla="*/ 758 w 896"/>
              <a:gd name="T99" fmla="*/ 320 h 620"/>
              <a:gd name="T100" fmla="*/ 823 w 896"/>
              <a:gd name="T101" fmla="*/ 385 h 620"/>
              <a:gd name="T102" fmla="*/ 758 w 896"/>
              <a:gd name="T103" fmla="*/ 449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896" h="620">
                <a:moveTo>
                  <a:pt x="835" y="273"/>
                </a:moveTo>
                <a:cubicBezTo>
                  <a:pt x="834" y="273"/>
                  <a:pt x="834" y="273"/>
                  <a:pt x="833" y="273"/>
                </a:cubicBezTo>
                <a:cubicBezTo>
                  <a:pt x="706" y="51"/>
                  <a:pt x="706" y="51"/>
                  <a:pt x="706" y="51"/>
                </a:cubicBezTo>
                <a:cubicBezTo>
                  <a:pt x="689" y="21"/>
                  <a:pt x="644" y="0"/>
                  <a:pt x="606" y="0"/>
                </a:cubicBezTo>
                <a:cubicBezTo>
                  <a:pt x="595" y="0"/>
                  <a:pt x="595" y="0"/>
                  <a:pt x="595" y="0"/>
                </a:cubicBezTo>
                <a:cubicBezTo>
                  <a:pt x="505" y="0"/>
                  <a:pt x="505" y="0"/>
                  <a:pt x="505" y="0"/>
                </a:cubicBezTo>
                <a:cubicBezTo>
                  <a:pt x="385" y="0"/>
                  <a:pt x="385" y="0"/>
                  <a:pt x="385" y="0"/>
                </a:cubicBezTo>
                <a:cubicBezTo>
                  <a:pt x="296" y="0"/>
                  <a:pt x="296" y="0"/>
                  <a:pt x="296" y="0"/>
                </a:cubicBezTo>
                <a:cubicBezTo>
                  <a:pt x="284" y="0"/>
                  <a:pt x="284" y="0"/>
                  <a:pt x="284" y="0"/>
                </a:cubicBezTo>
                <a:cubicBezTo>
                  <a:pt x="246" y="0"/>
                  <a:pt x="202" y="21"/>
                  <a:pt x="185" y="51"/>
                </a:cubicBezTo>
                <a:cubicBezTo>
                  <a:pt x="58" y="273"/>
                  <a:pt x="58" y="273"/>
                  <a:pt x="58" y="273"/>
                </a:cubicBezTo>
                <a:cubicBezTo>
                  <a:pt x="58" y="274"/>
                  <a:pt x="59" y="274"/>
                  <a:pt x="59" y="274"/>
                </a:cubicBezTo>
                <a:cubicBezTo>
                  <a:pt x="23" y="296"/>
                  <a:pt x="0" y="336"/>
                  <a:pt x="0" y="382"/>
                </a:cubicBezTo>
                <a:cubicBezTo>
                  <a:pt x="0" y="492"/>
                  <a:pt x="0" y="492"/>
                  <a:pt x="0" y="492"/>
                </a:cubicBezTo>
                <a:cubicBezTo>
                  <a:pt x="68" y="492"/>
                  <a:pt x="68" y="492"/>
                  <a:pt x="68" y="492"/>
                </a:cubicBezTo>
                <a:cubicBezTo>
                  <a:pt x="68" y="556"/>
                  <a:pt x="68" y="556"/>
                  <a:pt x="68" y="556"/>
                </a:cubicBezTo>
                <a:cubicBezTo>
                  <a:pt x="68" y="591"/>
                  <a:pt x="98" y="620"/>
                  <a:pt x="134" y="620"/>
                </a:cubicBezTo>
                <a:cubicBezTo>
                  <a:pt x="170" y="620"/>
                  <a:pt x="200" y="591"/>
                  <a:pt x="200" y="556"/>
                </a:cubicBezTo>
                <a:cubicBezTo>
                  <a:pt x="200" y="492"/>
                  <a:pt x="200" y="492"/>
                  <a:pt x="200" y="492"/>
                </a:cubicBezTo>
                <a:cubicBezTo>
                  <a:pt x="385" y="492"/>
                  <a:pt x="385" y="492"/>
                  <a:pt x="385" y="492"/>
                </a:cubicBezTo>
                <a:cubicBezTo>
                  <a:pt x="505" y="492"/>
                  <a:pt x="505" y="492"/>
                  <a:pt x="505" y="492"/>
                </a:cubicBezTo>
                <a:cubicBezTo>
                  <a:pt x="696" y="492"/>
                  <a:pt x="696" y="492"/>
                  <a:pt x="696" y="492"/>
                </a:cubicBezTo>
                <a:cubicBezTo>
                  <a:pt x="696" y="556"/>
                  <a:pt x="696" y="556"/>
                  <a:pt x="696" y="556"/>
                </a:cubicBezTo>
                <a:cubicBezTo>
                  <a:pt x="696" y="591"/>
                  <a:pt x="726" y="620"/>
                  <a:pt x="762" y="620"/>
                </a:cubicBezTo>
                <a:cubicBezTo>
                  <a:pt x="798" y="620"/>
                  <a:pt x="828" y="591"/>
                  <a:pt x="828" y="556"/>
                </a:cubicBezTo>
                <a:cubicBezTo>
                  <a:pt x="828" y="492"/>
                  <a:pt x="828" y="492"/>
                  <a:pt x="828" y="492"/>
                </a:cubicBezTo>
                <a:cubicBezTo>
                  <a:pt x="896" y="492"/>
                  <a:pt x="896" y="492"/>
                  <a:pt x="896" y="492"/>
                </a:cubicBezTo>
                <a:cubicBezTo>
                  <a:pt x="896" y="382"/>
                  <a:pt x="896" y="382"/>
                  <a:pt x="896" y="382"/>
                </a:cubicBezTo>
                <a:cubicBezTo>
                  <a:pt x="896" y="336"/>
                  <a:pt x="870" y="296"/>
                  <a:pt x="835" y="273"/>
                </a:cubicBezTo>
                <a:close/>
                <a:moveTo>
                  <a:pt x="196" y="399"/>
                </a:moveTo>
                <a:cubicBezTo>
                  <a:pt x="189" y="428"/>
                  <a:pt x="163" y="449"/>
                  <a:pt x="132" y="449"/>
                </a:cubicBezTo>
                <a:cubicBezTo>
                  <a:pt x="97" y="449"/>
                  <a:pt x="68" y="420"/>
                  <a:pt x="68" y="385"/>
                </a:cubicBezTo>
                <a:cubicBezTo>
                  <a:pt x="68" y="349"/>
                  <a:pt x="97" y="320"/>
                  <a:pt x="132" y="320"/>
                </a:cubicBezTo>
                <a:cubicBezTo>
                  <a:pt x="142" y="320"/>
                  <a:pt x="152" y="322"/>
                  <a:pt x="160" y="326"/>
                </a:cubicBezTo>
                <a:cubicBezTo>
                  <a:pt x="182" y="337"/>
                  <a:pt x="197" y="359"/>
                  <a:pt x="197" y="385"/>
                </a:cubicBezTo>
                <a:cubicBezTo>
                  <a:pt x="197" y="389"/>
                  <a:pt x="197" y="394"/>
                  <a:pt x="196" y="399"/>
                </a:cubicBezTo>
                <a:close/>
                <a:moveTo>
                  <a:pt x="165" y="256"/>
                </a:moveTo>
                <a:cubicBezTo>
                  <a:pt x="246" y="113"/>
                  <a:pt x="246" y="113"/>
                  <a:pt x="246" y="113"/>
                </a:cubicBezTo>
                <a:cubicBezTo>
                  <a:pt x="260" y="90"/>
                  <a:pt x="295" y="72"/>
                  <a:pt x="325" y="72"/>
                </a:cubicBezTo>
                <a:cubicBezTo>
                  <a:pt x="334" y="72"/>
                  <a:pt x="334" y="72"/>
                  <a:pt x="334" y="72"/>
                </a:cubicBezTo>
                <a:cubicBezTo>
                  <a:pt x="556" y="72"/>
                  <a:pt x="556" y="72"/>
                  <a:pt x="556" y="72"/>
                </a:cubicBezTo>
                <a:cubicBezTo>
                  <a:pt x="565" y="72"/>
                  <a:pt x="565" y="72"/>
                  <a:pt x="565" y="72"/>
                </a:cubicBezTo>
                <a:cubicBezTo>
                  <a:pt x="595" y="72"/>
                  <a:pt x="630" y="90"/>
                  <a:pt x="644" y="113"/>
                </a:cubicBezTo>
                <a:cubicBezTo>
                  <a:pt x="725" y="256"/>
                  <a:pt x="725" y="256"/>
                  <a:pt x="725" y="256"/>
                </a:cubicBezTo>
                <a:lnTo>
                  <a:pt x="165" y="256"/>
                </a:lnTo>
                <a:close/>
                <a:moveTo>
                  <a:pt x="758" y="449"/>
                </a:moveTo>
                <a:cubicBezTo>
                  <a:pt x="727" y="449"/>
                  <a:pt x="701" y="428"/>
                  <a:pt x="695" y="399"/>
                </a:cubicBezTo>
                <a:cubicBezTo>
                  <a:pt x="694" y="394"/>
                  <a:pt x="693" y="389"/>
                  <a:pt x="693" y="385"/>
                </a:cubicBezTo>
                <a:cubicBezTo>
                  <a:pt x="693" y="359"/>
                  <a:pt x="708" y="337"/>
                  <a:pt x="730" y="326"/>
                </a:cubicBezTo>
                <a:cubicBezTo>
                  <a:pt x="739" y="322"/>
                  <a:pt x="748" y="320"/>
                  <a:pt x="758" y="320"/>
                </a:cubicBezTo>
                <a:cubicBezTo>
                  <a:pt x="794" y="320"/>
                  <a:pt x="823" y="349"/>
                  <a:pt x="823" y="385"/>
                </a:cubicBezTo>
                <a:cubicBezTo>
                  <a:pt x="823" y="420"/>
                  <a:pt x="794" y="449"/>
                  <a:pt x="758" y="44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19" name="Group 218"/>
          <p:cNvGrpSpPr/>
          <p:nvPr userDrawn="1"/>
        </p:nvGrpSpPr>
        <p:grpSpPr>
          <a:xfrm>
            <a:off x="729070" y="2609351"/>
            <a:ext cx="319392" cy="314956"/>
            <a:chOff x="5978526" y="184151"/>
            <a:chExt cx="228600" cy="225425"/>
          </a:xfrm>
          <a:solidFill>
            <a:schemeClr val="bg2"/>
          </a:solidFill>
        </p:grpSpPr>
        <p:sp>
          <p:nvSpPr>
            <p:cNvPr id="220" name="Freeform 14"/>
            <p:cNvSpPr>
              <a:spLocks/>
            </p:cNvSpPr>
            <p:nvPr/>
          </p:nvSpPr>
          <p:spPr bwMode="auto">
            <a:xfrm>
              <a:off x="5978526" y="334963"/>
              <a:ext cx="74613" cy="74613"/>
            </a:xfrm>
            <a:custGeom>
              <a:avLst/>
              <a:gdLst>
                <a:gd name="T0" fmla="*/ 7 w 47"/>
                <a:gd name="T1" fmla="*/ 0 h 47"/>
                <a:gd name="T2" fmla="*/ 2 w 47"/>
                <a:gd name="T3" fmla="*/ 23 h 47"/>
                <a:gd name="T4" fmla="*/ 0 w 47"/>
                <a:gd name="T5" fmla="*/ 47 h 47"/>
                <a:gd name="T6" fmla="*/ 23 w 47"/>
                <a:gd name="T7" fmla="*/ 45 h 47"/>
                <a:gd name="T8" fmla="*/ 47 w 47"/>
                <a:gd name="T9" fmla="*/ 40 h 47"/>
                <a:gd name="T10" fmla="*/ 26 w 47"/>
                <a:gd name="T11" fmla="*/ 21 h 47"/>
                <a:gd name="T12" fmla="*/ 7 w 47"/>
                <a:gd name="T1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47">
                  <a:moveTo>
                    <a:pt x="7" y="0"/>
                  </a:moveTo>
                  <a:lnTo>
                    <a:pt x="2" y="23"/>
                  </a:lnTo>
                  <a:lnTo>
                    <a:pt x="0" y="47"/>
                  </a:lnTo>
                  <a:lnTo>
                    <a:pt x="23" y="45"/>
                  </a:lnTo>
                  <a:lnTo>
                    <a:pt x="47" y="40"/>
                  </a:lnTo>
                  <a:lnTo>
                    <a:pt x="26" y="21"/>
                  </a:lnTo>
                  <a:lnTo>
                    <a:pt x="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1" name="Freeform 15"/>
            <p:cNvSpPr>
              <a:spLocks/>
            </p:cNvSpPr>
            <p:nvPr/>
          </p:nvSpPr>
          <p:spPr bwMode="auto">
            <a:xfrm>
              <a:off x="6000751" y="217488"/>
              <a:ext cx="165100" cy="169863"/>
            </a:xfrm>
            <a:custGeom>
              <a:avLst/>
              <a:gdLst>
                <a:gd name="T0" fmla="*/ 38 w 104"/>
                <a:gd name="T1" fmla="*/ 95 h 107"/>
                <a:gd name="T2" fmla="*/ 33 w 104"/>
                <a:gd name="T3" fmla="*/ 88 h 107"/>
                <a:gd name="T4" fmla="*/ 92 w 104"/>
                <a:gd name="T5" fmla="*/ 29 h 107"/>
                <a:gd name="T6" fmla="*/ 78 w 104"/>
                <a:gd name="T7" fmla="*/ 15 h 107"/>
                <a:gd name="T8" fmla="*/ 19 w 104"/>
                <a:gd name="T9" fmla="*/ 74 h 107"/>
                <a:gd name="T10" fmla="*/ 12 w 104"/>
                <a:gd name="T11" fmla="*/ 67 h 107"/>
                <a:gd name="T12" fmla="*/ 71 w 104"/>
                <a:gd name="T13" fmla="*/ 7 h 107"/>
                <a:gd name="T14" fmla="*/ 66 w 104"/>
                <a:gd name="T15" fmla="*/ 0 h 107"/>
                <a:gd name="T16" fmla="*/ 0 w 104"/>
                <a:gd name="T17" fmla="*/ 67 h 107"/>
                <a:gd name="T18" fmla="*/ 38 w 104"/>
                <a:gd name="T19" fmla="*/ 107 h 107"/>
                <a:gd name="T20" fmla="*/ 104 w 104"/>
                <a:gd name="T21" fmla="*/ 41 h 107"/>
                <a:gd name="T22" fmla="*/ 99 w 104"/>
                <a:gd name="T23" fmla="*/ 33 h 107"/>
                <a:gd name="T24" fmla="*/ 38 w 104"/>
                <a:gd name="T25" fmla="*/ 9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07">
                  <a:moveTo>
                    <a:pt x="38" y="95"/>
                  </a:moveTo>
                  <a:lnTo>
                    <a:pt x="33" y="88"/>
                  </a:lnTo>
                  <a:lnTo>
                    <a:pt x="92" y="29"/>
                  </a:lnTo>
                  <a:lnTo>
                    <a:pt x="78" y="15"/>
                  </a:lnTo>
                  <a:lnTo>
                    <a:pt x="19" y="74"/>
                  </a:lnTo>
                  <a:lnTo>
                    <a:pt x="12" y="67"/>
                  </a:lnTo>
                  <a:lnTo>
                    <a:pt x="71" y="7"/>
                  </a:lnTo>
                  <a:lnTo>
                    <a:pt x="66" y="0"/>
                  </a:lnTo>
                  <a:lnTo>
                    <a:pt x="0" y="67"/>
                  </a:lnTo>
                  <a:lnTo>
                    <a:pt x="38" y="107"/>
                  </a:lnTo>
                  <a:lnTo>
                    <a:pt x="104" y="41"/>
                  </a:lnTo>
                  <a:lnTo>
                    <a:pt x="99" y="33"/>
                  </a:lnTo>
                  <a:lnTo>
                    <a:pt x="38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2" name="Freeform 16"/>
            <p:cNvSpPr>
              <a:spLocks/>
            </p:cNvSpPr>
            <p:nvPr/>
          </p:nvSpPr>
          <p:spPr bwMode="auto">
            <a:xfrm>
              <a:off x="6116638" y="184151"/>
              <a:ext cx="90488" cy="90488"/>
            </a:xfrm>
            <a:custGeom>
              <a:avLst/>
              <a:gdLst>
                <a:gd name="T0" fmla="*/ 22 w 24"/>
                <a:gd name="T1" fmla="*/ 12 h 24"/>
                <a:gd name="T2" fmla="*/ 11 w 24"/>
                <a:gd name="T3" fmla="*/ 1 h 24"/>
                <a:gd name="T4" fmla="*/ 5 w 24"/>
                <a:gd name="T5" fmla="*/ 1 h 24"/>
                <a:gd name="T6" fmla="*/ 5 w 24"/>
                <a:gd name="T7" fmla="*/ 1 h 24"/>
                <a:gd name="T8" fmla="*/ 5 w 24"/>
                <a:gd name="T9" fmla="*/ 1 h 24"/>
                <a:gd name="T10" fmla="*/ 0 w 24"/>
                <a:gd name="T11" fmla="*/ 7 h 24"/>
                <a:gd name="T12" fmla="*/ 17 w 24"/>
                <a:gd name="T13" fmla="*/ 24 h 24"/>
                <a:gd name="T14" fmla="*/ 22 w 24"/>
                <a:gd name="T15" fmla="*/ 18 h 24"/>
                <a:gd name="T16" fmla="*/ 22 w 24"/>
                <a:gd name="T17" fmla="*/ 18 h 24"/>
                <a:gd name="T18" fmla="*/ 22 w 24"/>
                <a:gd name="T19" fmla="*/ 18 h 24"/>
                <a:gd name="T20" fmla="*/ 22 w 24"/>
                <a:gd name="T2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4">
                  <a:moveTo>
                    <a:pt x="22" y="12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9" y="0"/>
                    <a:pt x="7" y="0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4" y="16"/>
                    <a:pt x="24" y="14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23" name="Freeform 17"/>
          <p:cNvSpPr>
            <a:spLocks/>
          </p:cNvSpPr>
          <p:nvPr userDrawn="1"/>
        </p:nvSpPr>
        <p:spPr bwMode="auto">
          <a:xfrm>
            <a:off x="1470254" y="6331032"/>
            <a:ext cx="337394" cy="291203"/>
          </a:xfrm>
          <a:custGeom>
            <a:avLst/>
            <a:gdLst>
              <a:gd name="T0" fmla="*/ 19 w 71"/>
              <a:gd name="T1" fmla="*/ 61 h 61"/>
              <a:gd name="T2" fmla="*/ 12 w 71"/>
              <a:gd name="T3" fmla="*/ 57 h 61"/>
              <a:gd name="T4" fmla="*/ 12 w 71"/>
              <a:gd name="T5" fmla="*/ 57 h 61"/>
              <a:gd name="T6" fmla="*/ 12 w 71"/>
              <a:gd name="T7" fmla="*/ 35 h 61"/>
              <a:gd name="T8" fmla="*/ 30 w 71"/>
              <a:gd name="T9" fmla="*/ 18 h 61"/>
              <a:gd name="T10" fmla="*/ 41 w 71"/>
              <a:gd name="T11" fmla="*/ 6 h 61"/>
              <a:gd name="T12" fmla="*/ 61 w 71"/>
              <a:gd name="T13" fmla="*/ 8 h 61"/>
              <a:gd name="T14" fmla="*/ 68 w 71"/>
              <a:gd name="T15" fmla="*/ 30 h 61"/>
              <a:gd name="T16" fmla="*/ 42 w 71"/>
              <a:gd name="T17" fmla="*/ 57 h 61"/>
              <a:gd name="T18" fmla="*/ 37 w 71"/>
              <a:gd name="T19" fmla="*/ 57 h 61"/>
              <a:gd name="T20" fmla="*/ 37 w 71"/>
              <a:gd name="T21" fmla="*/ 53 h 61"/>
              <a:gd name="T22" fmla="*/ 63 w 71"/>
              <a:gd name="T23" fmla="*/ 27 h 61"/>
              <a:gd name="T24" fmla="*/ 57 w 71"/>
              <a:gd name="T25" fmla="*/ 13 h 61"/>
              <a:gd name="T26" fmla="*/ 45 w 71"/>
              <a:gd name="T27" fmla="*/ 10 h 61"/>
              <a:gd name="T28" fmla="*/ 34 w 71"/>
              <a:gd name="T29" fmla="*/ 22 h 61"/>
              <a:gd name="T30" fmla="*/ 16 w 71"/>
              <a:gd name="T31" fmla="*/ 39 h 61"/>
              <a:gd name="T32" fmla="*/ 16 w 71"/>
              <a:gd name="T33" fmla="*/ 53 h 61"/>
              <a:gd name="T34" fmla="*/ 16 w 71"/>
              <a:gd name="T35" fmla="*/ 53 h 61"/>
              <a:gd name="T36" fmla="*/ 23 w 71"/>
              <a:gd name="T37" fmla="*/ 53 h 61"/>
              <a:gd name="T38" fmla="*/ 28 w 71"/>
              <a:gd name="T39" fmla="*/ 48 h 61"/>
              <a:gd name="T40" fmla="*/ 48 w 71"/>
              <a:gd name="T41" fmla="*/ 28 h 61"/>
              <a:gd name="T42" fmla="*/ 49 w 71"/>
              <a:gd name="T43" fmla="*/ 24 h 61"/>
              <a:gd name="T44" fmla="*/ 44 w 71"/>
              <a:gd name="T45" fmla="*/ 26 h 61"/>
              <a:gd name="T46" fmla="*/ 25 w 71"/>
              <a:gd name="T47" fmla="*/ 45 h 61"/>
              <a:gd name="T48" fmla="*/ 21 w 71"/>
              <a:gd name="T49" fmla="*/ 45 h 61"/>
              <a:gd name="T50" fmla="*/ 21 w 71"/>
              <a:gd name="T51" fmla="*/ 41 h 61"/>
              <a:gd name="T52" fmla="*/ 40 w 71"/>
              <a:gd name="T53" fmla="*/ 22 h 61"/>
              <a:gd name="T54" fmla="*/ 53 w 71"/>
              <a:gd name="T55" fmla="*/ 20 h 61"/>
              <a:gd name="T56" fmla="*/ 52 w 71"/>
              <a:gd name="T57" fmla="*/ 32 h 61"/>
              <a:gd name="T58" fmla="*/ 32 w 71"/>
              <a:gd name="T59" fmla="*/ 52 h 61"/>
              <a:gd name="T60" fmla="*/ 27 w 71"/>
              <a:gd name="T61" fmla="*/ 57 h 61"/>
              <a:gd name="T62" fmla="*/ 19 w 71"/>
              <a:gd name="T63" fmla="*/ 6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" h="61">
                <a:moveTo>
                  <a:pt x="19" y="61"/>
                </a:moveTo>
                <a:cubicBezTo>
                  <a:pt x="17" y="61"/>
                  <a:pt x="15" y="60"/>
                  <a:pt x="12" y="57"/>
                </a:cubicBezTo>
                <a:cubicBezTo>
                  <a:pt x="12" y="57"/>
                  <a:pt x="12" y="57"/>
                  <a:pt x="12" y="57"/>
                </a:cubicBezTo>
                <a:cubicBezTo>
                  <a:pt x="10" y="55"/>
                  <a:pt x="0" y="47"/>
                  <a:pt x="12" y="35"/>
                </a:cubicBezTo>
                <a:cubicBezTo>
                  <a:pt x="17" y="31"/>
                  <a:pt x="23" y="24"/>
                  <a:pt x="30" y="18"/>
                </a:cubicBezTo>
                <a:cubicBezTo>
                  <a:pt x="33" y="14"/>
                  <a:pt x="37" y="10"/>
                  <a:pt x="41" y="6"/>
                </a:cubicBezTo>
                <a:cubicBezTo>
                  <a:pt x="48" y="0"/>
                  <a:pt x="53" y="1"/>
                  <a:pt x="61" y="8"/>
                </a:cubicBezTo>
                <a:cubicBezTo>
                  <a:pt x="70" y="17"/>
                  <a:pt x="71" y="26"/>
                  <a:pt x="68" y="30"/>
                </a:cubicBezTo>
                <a:cubicBezTo>
                  <a:pt x="62" y="36"/>
                  <a:pt x="42" y="56"/>
                  <a:pt x="42" y="57"/>
                </a:cubicBezTo>
                <a:cubicBezTo>
                  <a:pt x="40" y="58"/>
                  <a:pt x="39" y="58"/>
                  <a:pt x="37" y="57"/>
                </a:cubicBezTo>
                <a:cubicBezTo>
                  <a:pt x="36" y="56"/>
                  <a:pt x="36" y="54"/>
                  <a:pt x="37" y="53"/>
                </a:cubicBezTo>
                <a:cubicBezTo>
                  <a:pt x="38" y="53"/>
                  <a:pt x="58" y="32"/>
                  <a:pt x="63" y="27"/>
                </a:cubicBezTo>
                <a:cubicBezTo>
                  <a:pt x="64" y="25"/>
                  <a:pt x="65" y="20"/>
                  <a:pt x="57" y="13"/>
                </a:cubicBezTo>
                <a:cubicBezTo>
                  <a:pt x="52" y="8"/>
                  <a:pt x="51" y="5"/>
                  <a:pt x="45" y="10"/>
                </a:cubicBezTo>
                <a:cubicBezTo>
                  <a:pt x="41" y="14"/>
                  <a:pt x="37" y="18"/>
                  <a:pt x="34" y="22"/>
                </a:cubicBezTo>
                <a:cubicBezTo>
                  <a:pt x="27" y="28"/>
                  <a:pt x="21" y="35"/>
                  <a:pt x="16" y="39"/>
                </a:cubicBezTo>
                <a:cubicBezTo>
                  <a:pt x="9" y="47"/>
                  <a:pt x="13" y="51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8" y="55"/>
                  <a:pt x="20" y="56"/>
                  <a:pt x="23" y="53"/>
                </a:cubicBezTo>
                <a:cubicBezTo>
                  <a:pt x="24" y="52"/>
                  <a:pt x="26" y="50"/>
                  <a:pt x="28" y="48"/>
                </a:cubicBezTo>
                <a:cubicBezTo>
                  <a:pt x="34" y="42"/>
                  <a:pt x="46" y="31"/>
                  <a:pt x="48" y="28"/>
                </a:cubicBezTo>
                <a:cubicBezTo>
                  <a:pt x="49" y="27"/>
                  <a:pt x="50" y="25"/>
                  <a:pt x="49" y="24"/>
                </a:cubicBezTo>
                <a:cubicBezTo>
                  <a:pt x="47" y="23"/>
                  <a:pt x="45" y="25"/>
                  <a:pt x="44" y="26"/>
                </a:cubicBezTo>
                <a:cubicBezTo>
                  <a:pt x="36" y="35"/>
                  <a:pt x="25" y="45"/>
                  <a:pt x="25" y="45"/>
                </a:cubicBezTo>
                <a:cubicBezTo>
                  <a:pt x="24" y="46"/>
                  <a:pt x="22" y="46"/>
                  <a:pt x="21" y="45"/>
                </a:cubicBezTo>
                <a:cubicBezTo>
                  <a:pt x="20" y="44"/>
                  <a:pt x="20" y="42"/>
                  <a:pt x="21" y="41"/>
                </a:cubicBezTo>
                <a:cubicBezTo>
                  <a:pt x="21" y="41"/>
                  <a:pt x="32" y="31"/>
                  <a:pt x="40" y="22"/>
                </a:cubicBezTo>
                <a:cubicBezTo>
                  <a:pt x="45" y="17"/>
                  <a:pt x="50" y="17"/>
                  <a:pt x="53" y="20"/>
                </a:cubicBezTo>
                <a:cubicBezTo>
                  <a:pt x="56" y="23"/>
                  <a:pt x="55" y="28"/>
                  <a:pt x="52" y="32"/>
                </a:cubicBezTo>
                <a:cubicBezTo>
                  <a:pt x="50" y="35"/>
                  <a:pt x="41" y="43"/>
                  <a:pt x="32" y="52"/>
                </a:cubicBezTo>
                <a:cubicBezTo>
                  <a:pt x="30" y="54"/>
                  <a:pt x="28" y="56"/>
                  <a:pt x="27" y="57"/>
                </a:cubicBezTo>
                <a:cubicBezTo>
                  <a:pt x="25" y="60"/>
                  <a:pt x="22" y="61"/>
                  <a:pt x="19" y="61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24" name="Group 223"/>
          <p:cNvGrpSpPr/>
          <p:nvPr userDrawn="1"/>
        </p:nvGrpSpPr>
        <p:grpSpPr>
          <a:xfrm>
            <a:off x="6036822" y="57356"/>
            <a:ext cx="329654" cy="331837"/>
            <a:chOff x="9344026" y="2587626"/>
            <a:chExt cx="239713" cy="241300"/>
          </a:xfrm>
          <a:solidFill>
            <a:schemeClr val="bg2"/>
          </a:solidFill>
        </p:grpSpPr>
        <p:sp>
          <p:nvSpPr>
            <p:cNvPr id="225" name="Oval 339"/>
            <p:cNvSpPr>
              <a:spLocks noChangeArrowheads="1"/>
            </p:cNvSpPr>
            <p:nvPr/>
          </p:nvSpPr>
          <p:spPr bwMode="auto">
            <a:xfrm>
              <a:off x="9380538" y="2614613"/>
              <a:ext cx="22225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6" name="Oval 340"/>
            <p:cNvSpPr>
              <a:spLocks noChangeArrowheads="1"/>
            </p:cNvSpPr>
            <p:nvPr/>
          </p:nvSpPr>
          <p:spPr bwMode="auto">
            <a:xfrm>
              <a:off x="9410701" y="2614613"/>
              <a:ext cx="22225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7" name="Oval 341"/>
            <p:cNvSpPr>
              <a:spLocks noChangeArrowheads="1"/>
            </p:cNvSpPr>
            <p:nvPr/>
          </p:nvSpPr>
          <p:spPr bwMode="auto">
            <a:xfrm>
              <a:off x="9440863" y="2614613"/>
              <a:ext cx="22225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8" name="Freeform 342"/>
            <p:cNvSpPr>
              <a:spLocks noEditPoints="1"/>
            </p:cNvSpPr>
            <p:nvPr/>
          </p:nvSpPr>
          <p:spPr bwMode="auto">
            <a:xfrm>
              <a:off x="9344026" y="2587626"/>
              <a:ext cx="239713" cy="241300"/>
            </a:xfrm>
            <a:custGeom>
              <a:avLst/>
              <a:gdLst>
                <a:gd name="T0" fmla="*/ 56 w 64"/>
                <a:gd name="T1" fmla="*/ 12 h 64"/>
                <a:gd name="T2" fmla="*/ 52 w 64"/>
                <a:gd name="T3" fmla="*/ 12 h 64"/>
                <a:gd name="T4" fmla="*/ 52 w 64"/>
                <a:gd name="T5" fmla="*/ 8 h 64"/>
                <a:gd name="T6" fmla="*/ 44 w 64"/>
                <a:gd name="T7" fmla="*/ 0 h 64"/>
                <a:gd name="T8" fmla="*/ 8 w 64"/>
                <a:gd name="T9" fmla="*/ 0 h 64"/>
                <a:gd name="T10" fmla="*/ 0 w 64"/>
                <a:gd name="T11" fmla="*/ 8 h 64"/>
                <a:gd name="T12" fmla="*/ 0 w 64"/>
                <a:gd name="T13" fmla="*/ 44 h 64"/>
                <a:gd name="T14" fmla="*/ 8 w 64"/>
                <a:gd name="T15" fmla="*/ 52 h 64"/>
                <a:gd name="T16" fmla="*/ 12 w 64"/>
                <a:gd name="T17" fmla="*/ 52 h 64"/>
                <a:gd name="T18" fmla="*/ 12 w 64"/>
                <a:gd name="T19" fmla="*/ 56 h 64"/>
                <a:gd name="T20" fmla="*/ 20 w 64"/>
                <a:gd name="T21" fmla="*/ 64 h 64"/>
                <a:gd name="T22" fmla="*/ 56 w 64"/>
                <a:gd name="T23" fmla="*/ 64 h 64"/>
                <a:gd name="T24" fmla="*/ 64 w 64"/>
                <a:gd name="T25" fmla="*/ 56 h 64"/>
                <a:gd name="T26" fmla="*/ 64 w 64"/>
                <a:gd name="T27" fmla="*/ 20 h 64"/>
                <a:gd name="T28" fmla="*/ 56 w 64"/>
                <a:gd name="T29" fmla="*/ 12 h 64"/>
                <a:gd name="T30" fmla="*/ 4 w 64"/>
                <a:gd name="T31" fmla="*/ 8 h 64"/>
                <a:gd name="T32" fmla="*/ 8 w 64"/>
                <a:gd name="T33" fmla="*/ 4 h 64"/>
                <a:gd name="T34" fmla="*/ 44 w 64"/>
                <a:gd name="T35" fmla="*/ 4 h 64"/>
                <a:gd name="T36" fmla="*/ 48 w 64"/>
                <a:gd name="T37" fmla="*/ 8 h 64"/>
                <a:gd name="T38" fmla="*/ 48 w 64"/>
                <a:gd name="T39" fmla="*/ 16 h 64"/>
                <a:gd name="T40" fmla="*/ 4 w 64"/>
                <a:gd name="T41" fmla="*/ 16 h 64"/>
                <a:gd name="T42" fmla="*/ 4 w 64"/>
                <a:gd name="T43" fmla="*/ 8 h 64"/>
                <a:gd name="T44" fmla="*/ 8 w 64"/>
                <a:gd name="T45" fmla="*/ 48 h 64"/>
                <a:gd name="T46" fmla="*/ 4 w 64"/>
                <a:gd name="T47" fmla="*/ 44 h 64"/>
                <a:gd name="T48" fmla="*/ 4 w 64"/>
                <a:gd name="T49" fmla="*/ 20 h 64"/>
                <a:gd name="T50" fmla="*/ 48 w 64"/>
                <a:gd name="T51" fmla="*/ 20 h 64"/>
                <a:gd name="T52" fmla="*/ 48 w 64"/>
                <a:gd name="T53" fmla="*/ 44 h 64"/>
                <a:gd name="T54" fmla="*/ 44 w 64"/>
                <a:gd name="T55" fmla="*/ 48 h 64"/>
                <a:gd name="T56" fmla="*/ 8 w 64"/>
                <a:gd name="T57" fmla="*/ 48 h 64"/>
                <a:gd name="T58" fmla="*/ 60 w 64"/>
                <a:gd name="T59" fmla="*/ 56 h 64"/>
                <a:gd name="T60" fmla="*/ 56 w 64"/>
                <a:gd name="T61" fmla="*/ 60 h 64"/>
                <a:gd name="T62" fmla="*/ 20 w 64"/>
                <a:gd name="T63" fmla="*/ 60 h 64"/>
                <a:gd name="T64" fmla="*/ 16 w 64"/>
                <a:gd name="T65" fmla="*/ 56 h 64"/>
                <a:gd name="T66" fmla="*/ 16 w 64"/>
                <a:gd name="T67" fmla="*/ 52 h 64"/>
                <a:gd name="T68" fmla="*/ 44 w 64"/>
                <a:gd name="T69" fmla="*/ 52 h 64"/>
                <a:gd name="T70" fmla="*/ 52 w 64"/>
                <a:gd name="T71" fmla="*/ 44 h 64"/>
                <a:gd name="T72" fmla="*/ 52 w 64"/>
                <a:gd name="T73" fmla="*/ 28 h 64"/>
                <a:gd name="T74" fmla="*/ 60 w 64"/>
                <a:gd name="T75" fmla="*/ 28 h 64"/>
                <a:gd name="T76" fmla="*/ 60 w 64"/>
                <a:gd name="T77" fmla="*/ 56 h 64"/>
                <a:gd name="T78" fmla="*/ 60 w 64"/>
                <a:gd name="T79" fmla="*/ 24 h 64"/>
                <a:gd name="T80" fmla="*/ 52 w 64"/>
                <a:gd name="T81" fmla="*/ 24 h 64"/>
                <a:gd name="T82" fmla="*/ 52 w 64"/>
                <a:gd name="T83" fmla="*/ 16 h 64"/>
                <a:gd name="T84" fmla="*/ 56 w 64"/>
                <a:gd name="T85" fmla="*/ 16 h 64"/>
                <a:gd name="T86" fmla="*/ 60 w 64"/>
                <a:gd name="T87" fmla="*/ 20 h 64"/>
                <a:gd name="T88" fmla="*/ 60 w 64"/>
                <a:gd name="T89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4" h="64">
                  <a:moveTo>
                    <a:pt x="56" y="12"/>
                  </a:moveTo>
                  <a:cubicBezTo>
                    <a:pt x="52" y="12"/>
                    <a:pt x="52" y="12"/>
                    <a:pt x="52" y="12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4"/>
                    <a:pt x="48" y="0"/>
                    <a:pt x="4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8"/>
                    <a:pt x="4" y="52"/>
                    <a:pt x="8" y="52"/>
                  </a:cubicBezTo>
                  <a:cubicBezTo>
                    <a:pt x="12" y="52"/>
                    <a:pt x="12" y="52"/>
                    <a:pt x="12" y="52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2" y="60"/>
                    <a:pt x="16" y="64"/>
                    <a:pt x="20" y="64"/>
                  </a:cubicBezTo>
                  <a:cubicBezTo>
                    <a:pt x="56" y="64"/>
                    <a:pt x="56" y="64"/>
                    <a:pt x="56" y="64"/>
                  </a:cubicBezTo>
                  <a:cubicBezTo>
                    <a:pt x="60" y="64"/>
                    <a:pt x="64" y="60"/>
                    <a:pt x="64" y="56"/>
                  </a:cubicBezTo>
                  <a:cubicBezTo>
                    <a:pt x="64" y="20"/>
                    <a:pt x="64" y="20"/>
                    <a:pt x="64" y="20"/>
                  </a:cubicBezTo>
                  <a:cubicBezTo>
                    <a:pt x="64" y="16"/>
                    <a:pt x="60" y="12"/>
                    <a:pt x="56" y="12"/>
                  </a:cubicBezTo>
                  <a:close/>
                  <a:moveTo>
                    <a:pt x="4" y="8"/>
                  </a:moveTo>
                  <a:cubicBezTo>
                    <a:pt x="4" y="6"/>
                    <a:pt x="6" y="4"/>
                    <a:pt x="8" y="4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6" y="4"/>
                    <a:pt x="48" y="6"/>
                    <a:pt x="48" y="8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4" y="8"/>
                  </a:lnTo>
                  <a:close/>
                  <a:moveTo>
                    <a:pt x="8" y="48"/>
                  </a:moveTo>
                  <a:cubicBezTo>
                    <a:pt x="6" y="48"/>
                    <a:pt x="4" y="46"/>
                    <a:pt x="4" y="44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48" y="46"/>
                    <a:pt x="46" y="48"/>
                    <a:pt x="44" y="48"/>
                  </a:cubicBezTo>
                  <a:lnTo>
                    <a:pt x="8" y="48"/>
                  </a:lnTo>
                  <a:close/>
                  <a:moveTo>
                    <a:pt x="60" y="56"/>
                  </a:moveTo>
                  <a:cubicBezTo>
                    <a:pt x="60" y="58"/>
                    <a:pt x="58" y="60"/>
                    <a:pt x="56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18" y="60"/>
                    <a:pt x="16" y="58"/>
                    <a:pt x="16" y="56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8" y="52"/>
                    <a:pt x="52" y="48"/>
                    <a:pt x="52" y="44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60" y="28"/>
                    <a:pt x="60" y="28"/>
                    <a:pt x="60" y="28"/>
                  </a:cubicBezTo>
                  <a:lnTo>
                    <a:pt x="60" y="56"/>
                  </a:lnTo>
                  <a:close/>
                  <a:moveTo>
                    <a:pt x="60" y="24"/>
                  </a:moveTo>
                  <a:cubicBezTo>
                    <a:pt x="52" y="24"/>
                    <a:pt x="52" y="24"/>
                    <a:pt x="52" y="24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8" y="16"/>
                    <a:pt x="60" y="18"/>
                    <a:pt x="60" y="20"/>
                  </a:cubicBezTo>
                  <a:lnTo>
                    <a:pt x="6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29" name="Group 228"/>
          <p:cNvGrpSpPr/>
          <p:nvPr userDrawn="1"/>
        </p:nvGrpSpPr>
        <p:grpSpPr>
          <a:xfrm>
            <a:off x="8467659" y="6148024"/>
            <a:ext cx="433551" cy="434506"/>
            <a:chOff x="7305675" y="2468563"/>
            <a:chExt cx="720725" cy="722313"/>
          </a:xfrm>
          <a:solidFill>
            <a:schemeClr val="bg2"/>
          </a:solidFill>
        </p:grpSpPr>
        <p:sp>
          <p:nvSpPr>
            <p:cNvPr id="230" name="Freeform 132"/>
            <p:cNvSpPr>
              <a:spLocks noEditPoints="1"/>
            </p:cNvSpPr>
            <p:nvPr/>
          </p:nvSpPr>
          <p:spPr bwMode="auto">
            <a:xfrm>
              <a:off x="7556500" y="2719388"/>
              <a:ext cx="217488" cy="219075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1" name="Freeform 133"/>
            <p:cNvSpPr>
              <a:spLocks noEditPoints="1"/>
            </p:cNvSpPr>
            <p:nvPr/>
          </p:nvSpPr>
          <p:spPr bwMode="auto">
            <a:xfrm>
              <a:off x="7305675" y="2468563"/>
              <a:ext cx="720725" cy="722313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32" name="Freeform 213"/>
          <p:cNvSpPr>
            <a:spLocks noEditPoints="1"/>
          </p:cNvSpPr>
          <p:nvPr userDrawn="1"/>
        </p:nvSpPr>
        <p:spPr bwMode="auto">
          <a:xfrm>
            <a:off x="7881350" y="109751"/>
            <a:ext cx="191434" cy="220439"/>
          </a:xfrm>
          <a:custGeom>
            <a:avLst/>
            <a:gdLst>
              <a:gd name="T0" fmla="*/ 90 w 132"/>
              <a:gd name="T1" fmla="*/ 0 h 152"/>
              <a:gd name="T2" fmla="*/ 0 w 132"/>
              <a:gd name="T3" fmla="*/ 0 h 152"/>
              <a:gd name="T4" fmla="*/ 0 w 132"/>
              <a:gd name="T5" fmla="*/ 152 h 152"/>
              <a:gd name="T6" fmla="*/ 132 w 132"/>
              <a:gd name="T7" fmla="*/ 152 h 152"/>
              <a:gd name="T8" fmla="*/ 132 w 132"/>
              <a:gd name="T9" fmla="*/ 43 h 152"/>
              <a:gd name="T10" fmla="*/ 90 w 132"/>
              <a:gd name="T11" fmla="*/ 0 h 152"/>
              <a:gd name="T12" fmla="*/ 113 w 132"/>
              <a:gd name="T13" fmla="*/ 133 h 152"/>
              <a:gd name="T14" fmla="*/ 19 w 132"/>
              <a:gd name="T15" fmla="*/ 133 h 152"/>
              <a:gd name="T16" fmla="*/ 19 w 132"/>
              <a:gd name="T17" fmla="*/ 19 h 152"/>
              <a:gd name="T18" fmla="*/ 38 w 132"/>
              <a:gd name="T19" fmla="*/ 19 h 152"/>
              <a:gd name="T20" fmla="*/ 38 w 132"/>
              <a:gd name="T21" fmla="*/ 104 h 152"/>
              <a:gd name="T22" fmla="*/ 57 w 132"/>
              <a:gd name="T23" fmla="*/ 76 h 152"/>
              <a:gd name="T24" fmla="*/ 76 w 132"/>
              <a:gd name="T25" fmla="*/ 104 h 152"/>
              <a:gd name="T26" fmla="*/ 76 w 132"/>
              <a:gd name="T27" fmla="*/ 19 h 152"/>
              <a:gd name="T28" fmla="*/ 80 w 132"/>
              <a:gd name="T29" fmla="*/ 19 h 152"/>
              <a:gd name="T30" fmla="*/ 113 w 132"/>
              <a:gd name="T31" fmla="*/ 52 h 152"/>
              <a:gd name="T32" fmla="*/ 113 w 132"/>
              <a:gd name="T33" fmla="*/ 133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2" h="152">
                <a:moveTo>
                  <a:pt x="90" y="0"/>
                </a:moveTo>
                <a:lnTo>
                  <a:pt x="0" y="0"/>
                </a:lnTo>
                <a:lnTo>
                  <a:pt x="0" y="152"/>
                </a:lnTo>
                <a:lnTo>
                  <a:pt x="132" y="152"/>
                </a:lnTo>
                <a:lnTo>
                  <a:pt x="132" y="43"/>
                </a:lnTo>
                <a:lnTo>
                  <a:pt x="90" y="0"/>
                </a:lnTo>
                <a:close/>
                <a:moveTo>
                  <a:pt x="113" y="133"/>
                </a:moveTo>
                <a:lnTo>
                  <a:pt x="19" y="133"/>
                </a:lnTo>
                <a:lnTo>
                  <a:pt x="19" y="19"/>
                </a:lnTo>
                <a:lnTo>
                  <a:pt x="38" y="19"/>
                </a:lnTo>
                <a:lnTo>
                  <a:pt x="38" y="104"/>
                </a:lnTo>
                <a:lnTo>
                  <a:pt x="57" y="76"/>
                </a:lnTo>
                <a:lnTo>
                  <a:pt x="76" y="104"/>
                </a:lnTo>
                <a:lnTo>
                  <a:pt x="76" y="19"/>
                </a:lnTo>
                <a:lnTo>
                  <a:pt x="80" y="19"/>
                </a:lnTo>
                <a:lnTo>
                  <a:pt x="113" y="52"/>
                </a:lnTo>
                <a:lnTo>
                  <a:pt x="113" y="13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33" name="Freeform 248"/>
          <p:cNvSpPr>
            <a:spLocks noEditPoints="1"/>
          </p:cNvSpPr>
          <p:nvPr userDrawn="1"/>
        </p:nvSpPr>
        <p:spPr bwMode="auto">
          <a:xfrm>
            <a:off x="8947783" y="6240027"/>
            <a:ext cx="397885" cy="455157"/>
          </a:xfrm>
          <a:custGeom>
            <a:avLst/>
            <a:gdLst>
              <a:gd name="T0" fmla="*/ 48 w 56"/>
              <a:gd name="T1" fmla="*/ 60 h 64"/>
              <a:gd name="T2" fmla="*/ 45 w 56"/>
              <a:gd name="T3" fmla="*/ 60 h 64"/>
              <a:gd name="T4" fmla="*/ 56 w 56"/>
              <a:gd name="T5" fmla="*/ 40 h 64"/>
              <a:gd name="T6" fmla="*/ 38 w 56"/>
              <a:gd name="T7" fmla="*/ 17 h 64"/>
              <a:gd name="T8" fmla="*/ 42 w 56"/>
              <a:gd name="T9" fmla="*/ 8 h 64"/>
              <a:gd name="T10" fmla="*/ 42 w 56"/>
              <a:gd name="T11" fmla="*/ 5 h 64"/>
              <a:gd name="T12" fmla="*/ 31 w 56"/>
              <a:gd name="T13" fmla="*/ 0 h 64"/>
              <a:gd name="T14" fmla="*/ 29 w 56"/>
              <a:gd name="T15" fmla="*/ 0 h 64"/>
              <a:gd name="T16" fmla="*/ 28 w 56"/>
              <a:gd name="T17" fmla="*/ 1 h 64"/>
              <a:gd name="T18" fmla="*/ 15 w 56"/>
              <a:gd name="T19" fmla="*/ 25 h 64"/>
              <a:gd name="T20" fmla="*/ 17 w 56"/>
              <a:gd name="T21" fmla="*/ 31 h 64"/>
              <a:gd name="T22" fmla="*/ 15 w 56"/>
              <a:gd name="T23" fmla="*/ 35 h 64"/>
              <a:gd name="T24" fmla="*/ 22 w 56"/>
              <a:gd name="T25" fmla="*/ 38 h 64"/>
              <a:gd name="T26" fmla="*/ 24 w 56"/>
              <a:gd name="T27" fmla="*/ 35 h 64"/>
              <a:gd name="T28" fmla="*/ 24 w 56"/>
              <a:gd name="T29" fmla="*/ 35 h 64"/>
              <a:gd name="T30" fmla="*/ 30 w 56"/>
              <a:gd name="T31" fmla="*/ 32 h 64"/>
              <a:gd name="T32" fmla="*/ 34 w 56"/>
              <a:gd name="T33" fmla="*/ 24 h 64"/>
              <a:gd name="T34" fmla="*/ 48 w 56"/>
              <a:gd name="T35" fmla="*/ 40 h 64"/>
              <a:gd name="T36" fmla="*/ 32 w 56"/>
              <a:gd name="T37" fmla="*/ 56 h 64"/>
              <a:gd name="T38" fmla="*/ 20 w 56"/>
              <a:gd name="T39" fmla="*/ 52 h 64"/>
              <a:gd name="T40" fmla="*/ 20 w 56"/>
              <a:gd name="T41" fmla="*/ 50 h 64"/>
              <a:gd name="T42" fmla="*/ 22 w 56"/>
              <a:gd name="T43" fmla="*/ 48 h 64"/>
              <a:gd name="T44" fmla="*/ 32 w 56"/>
              <a:gd name="T45" fmla="*/ 48 h 64"/>
              <a:gd name="T46" fmla="*/ 32 w 56"/>
              <a:gd name="T47" fmla="*/ 44 h 64"/>
              <a:gd name="T48" fmla="*/ 17 w 56"/>
              <a:gd name="T49" fmla="*/ 44 h 64"/>
              <a:gd name="T50" fmla="*/ 8 w 56"/>
              <a:gd name="T51" fmla="*/ 44 h 64"/>
              <a:gd name="T52" fmla="*/ 0 w 56"/>
              <a:gd name="T53" fmla="*/ 44 h 64"/>
              <a:gd name="T54" fmla="*/ 0 w 56"/>
              <a:gd name="T55" fmla="*/ 48 h 64"/>
              <a:gd name="T56" fmla="*/ 9 w 56"/>
              <a:gd name="T57" fmla="*/ 48 h 64"/>
              <a:gd name="T58" fmla="*/ 10 w 56"/>
              <a:gd name="T59" fmla="*/ 48 h 64"/>
              <a:gd name="T60" fmla="*/ 12 w 56"/>
              <a:gd name="T61" fmla="*/ 50 h 64"/>
              <a:gd name="T62" fmla="*/ 12 w 56"/>
              <a:gd name="T63" fmla="*/ 52 h 64"/>
              <a:gd name="T64" fmla="*/ 12 w 56"/>
              <a:gd name="T65" fmla="*/ 60 h 64"/>
              <a:gd name="T66" fmla="*/ 4 w 56"/>
              <a:gd name="T67" fmla="*/ 64 h 64"/>
              <a:gd name="T68" fmla="*/ 56 w 56"/>
              <a:gd name="T69" fmla="*/ 64 h 64"/>
              <a:gd name="T70" fmla="*/ 48 w 56"/>
              <a:gd name="T71" fmla="*/ 60 h 64"/>
              <a:gd name="T72" fmla="*/ 34 w 56"/>
              <a:gd name="T73" fmla="*/ 5 h 64"/>
              <a:gd name="T74" fmla="*/ 33 w 56"/>
              <a:gd name="T75" fmla="*/ 7 h 64"/>
              <a:gd name="T76" fmla="*/ 24 w 56"/>
              <a:gd name="T77" fmla="*/ 24 h 64"/>
              <a:gd name="T78" fmla="*/ 20 w 56"/>
              <a:gd name="T79" fmla="*/ 22 h 64"/>
              <a:gd name="T80" fmla="*/ 20 w 56"/>
              <a:gd name="T81" fmla="*/ 22 h 64"/>
              <a:gd name="T82" fmla="*/ 29 w 56"/>
              <a:gd name="T83" fmla="*/ 5 h 64"/>
              <a:gd name="T84" fmla="*/ 30 w 56"/>
              <a:gd name="T85" fmla="*/ 4 h 64"/>
              <a:gd name="T86" fmla="*/ 32 w 56"/>
              <a:gd name="T87" fmla="*/ 4 h 64"/>
              <a:gd name="T88" fmla="*/ 34 w 56"/>
              <a:gd name="T89" fmla="*/ 5 h 64"/>
              <a:gd name="T90" fmla="*/ 34 w 56"/>
              <a:gd name="T91" fmla="*/ 5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6" h="64">
                <a:moveTo>
                  <a:pt x="48" y="60"/>
                </a:moveTo>
                <a:cubicBezTo>
                  <a:pt x="45" y="60"/>
                  <a:pt x="45" y="60"/>
                  <a:pt x="45" y="60"/>
                </a:cubicBezTo>
                <a:cubicBezTo>
                  <a:pt x="52" y="56"/>
                  <a:pt x="56" y="48"/>
                  <a:pt x="56" y="40"/>
                </a:cubicBezTo>
                <a:cubicBezTo>
                  <a:pt x="56" y="29"/>
                  <a:pt x="48" y="19"/>
                  <a:pt x="38" y="17"/>
                </a:cubicBezTo>
                <a:cubicBezTo>
                  <a:pt x="42" y="8"/>
                  <a:pt x="42" y="8"/>
                  <a:pt x="42" y="8"/>
                </a:cubicBezTo>
                <a:cubicBezTo>
                  <a:pt x="43" y="7"/>
                  <a:pt x="43" y="6"/>
                  <a:pt x="42" y="5"/>
                </a:cubicBezTo>
                <a:cubicBezTo>
                  <a:pt x="31" y="0"/>
                  <a:pt x="31" y="0"/>
                  <a:pt x="31" y="0"/>
                </a:cubicBezTo>
                <a:cubicBezTo>
                  <a:pt x="30" y="0"/>
                  <a:pt x="30" y="0"/>
                  <a:pt x="29" y="0"/>
                </a:cubicBezTo>
                <a:cubicBezTo>
                  <a:pt x="29" y="0"/>
                  <a:pt x="28" y="1"/>
                  <a:pt x="28" y="1"/>
                </a:cubicBezTo>
                <a:cubicBezTo>
                  <a:pt x="15" y="25"/>
                  <a:pt x="15" y="25"/>
                  <a:pt x="15" y="25"/>
                </a:cubicBezTo>
                <a:cubicBezTo>
                  <a:pt x="14" y="28"/>
                  <a:pt x="15" y="30"/>
                  <a:pt x="17" y="31"/>
                </a:cubicBezTo>
                <a:cubicBezTo>
                  <a:pt x="15" y="35"/>
                  <a:pt x="15" y="35"/>
                  <a:pt x="15" y="35"/>
                </a:cubicBezTo>
                <a:cubicBezTo>
                  <a:pt x="22" y="38"/>
                  <a:pt x="22" y="38"/>
                  <a:pt x="22" y="38"/>
                </a:cubicBezTo>
                <a:cubicBezTo>
                  <a:pt x="24" y="35"/>
                  <a:pt x="24" y="35"/>
                  <a:pt x="24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26" y="35"/>
                  <a:pt x="29" y="35"/>
                  <a:pt x="30" y="32"/>
                </a:cubicBezTo>
                <a:cubicBezTo>
                  <a:pt x="34" y="24"/>
                  <a:pt x="34" y="24"/>
                  <a:pt x="34" y="24"/>
                </a:cubicBezTo>
                <a:cubicBezTo>
                  <a:pt x="42" y="25"/>
                  <a:pt x="48" y="32"/>
                  <a:pt x="48" y="40"/>
                </a:cubicBezTo>
                <a:cubicBezTo>
                  <a:pt x="48" y="49"/>
                  <a:pt x="41" y="56"/>
                  <a:pt x="32" y="56"/>
                </a:cubicBezTo>
                <a:cubicBezTo>
                  <a:pt x="28" y="56"/>
                  <a:pt x="23" y="54"/>
                  <a:pt x="20" y="52"/>
                </a:cubicBezTo>
                <a:cubicBezTo>
                  <a:pt x="20" y="50"/>
                  <a:pt x="20" y="50"/>
                  <a:pt x="20" y="50"/>
                </a:cubicBezTo>
                <a:cubicBezTo>
                  <a:pt x="20" y="49"/>
                  <a:pt x="21" y="48"/>
                  <a:pt x="22" y="48"/>
                </a:cubicBezTo>
                <a:cubicBezTo>
                  <a:pt x="32" y="48"/>
                  <a:pt x="32" y="48"/>
                  <a:pt x="32" y="48"/>
                </a:cubicBezTo>
                <a:cubicBezTo>
                  <a:pt x="32" y="44"/>
                  <a:pt x="32" y="44"/>
                  <a:pt x="32" y="44"/>
                </a:cubicBezTo>
                <a:cubicBezTo>
                  <a:pt x="17" y="44"/>
                  <a:pt x="17" y="44"/>
                  <a:pt x="17" y="44"/>
                </a:cubicBezTo>
                <a:cubicBezTo>
                  <a:pt x="8" y="44"/>
                  <a:pt x="8" y="44"/>
                  <a:pt x="8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8"/>
                  <a:pt x="0" y="48"/>
                  <a:pt x="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11" y="48"/>
                  <a:pt x="12" y="49"/>
                  <a:pt x="12" y="50"/>
                </a:cubicBezTo>
                <a:cubicBezTo>
                  <a:pt x="12" y="52"/>
                  <a:pt x="12" y="52"/>
                  <a:pt x="12" y="52"/>
                </a:cubicBezTo>
                <a:cubicBezTo>
                  <a:pt x="12" y="60"/>
                  <a:pt x="12" y="60"/>
                  <a:pt x="12" y="60"/>
                </a:cubicBezTo>
                <a:cubicBezTo>
                  <a:pt x="8" y="60"/>
                  <a:pt x="4" y="60"/>
                  <a:pt x="4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0"/>
                  <a:pt x="52" y="60"/>
                  <a:pt x="48" y="60"/>
                </a:cubicBezTo>
                <a:close/>
                <a:moveTo>
                  <a:pt x="34" y="5"/>
                </a:moveTo>
                <a:cubicBezTo>
                  <a:pt x="33" y="6"/>
                  <a:pt x="33" y="6"/>
                  <a:pt x="33" y="7"/>
                </a:cubicBezTo>
                <a:cubicBezTo>
                  <a:pt x="24" y="24"/>
                  <a:pt x="24" y="24"/>
                  <a:pt x="24" y="24"/>
                </a:cubicBezTo>
                <a:cubicBezTo>
                  <a:pt x="20" y="22"/>
                  <a:pt x="20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5"/>
                  <a:pt x="30" y="4"/>
                  <a:pt x="30" y="4"/>
                </a:cubicBezTo>
                <a:cubicBezTo>
                  <a:pt x="31" y="4"/>
                  <a:pt x="31" y="4"/>
                  <a:pt x="32" y="4"/>
                </a:cubicBezTo>
                <a:cubicBezTo>
                  <a:pt x="34" y="5"/>
                  <a:pt x="34" y="5"/>
                  <a:pt x="34" y="5"/>
                </a:cubicBezTo>
                <a:cubicBezTo>
                  <a:pt x="34" y="5"/>
                  <a:pt x="34" y="5"/>
                  <a:pt x="34" y="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34" name="Group 233"/>
          <p:cNvGrpSpPr/>
          <p:nvPr userDrawn="1"/>
        </p:nvGrpSpPr>
        <p:grpSpPr>
          <a:xfrm>
            <a:off x="207742" y="5684302"/>
            <a:ext cx="360639" cy="393296"/>
            <a:chOff x="9217025" y="1244600"/>
            <a:chExt cx="403225" cy="439738"/>
          </a:xfrm>
          <a:solidFill>
            <a:schemeClr val="bg2"/>
          </a:solidFill>
        </p:grpSpPr>
        <p:sp>
          <p:nvSpPr>
            <p:cNvPr id="235" name="Rectangle 5"/>
            <p:cNvSpPr>
              <a:spLocks noChangeArrowheads="1"/>
            </p:cNvSpPr>
            <p:nvPr/>
          </p:nvSpPr>
          <p:spPr bwMode="auto">
            <a:xfrm>
              <a:off x="9278938" y="1422400"/>
              <a:ext cx="46038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6" name="Rectangle 6"/>
            <p:cNvSpPr>
              <a:spLocks noChangeArrowheads="1"/>
            </p:cNvSpPr>
            <p:nvPr/>
          </p:nvSpPr>
          <p:spPr bwMode="auto">
            <a:xfrm>
              <a:off x="9278938" y="1498600"/>
              <a:ext cx="46038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7" name="Rectangle 7"/>
            <p:cNvSpPr>
              <a:spLocks noChangeArrowheads="1"/>
            </p:cNvSpPr>
            <p:nvPr/>
          </p:nvSpPr>
          <p:spPr bwMode="auto">
            <a:xfrm>
              <a:off x="9278938" y="1576388"/>
              <a:ext cx="46038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8" name="Rectangle 8"/>
            <p:cNvSpPr>
              <a:spLocks noChangeArrowheads="1"/>
            </p:cNvSpPr>
            <p:nvPr/>
          </p:nvSpPr>
          <p:spPr bwMode="auto">
            <a:xfrm>
              <a:off x="9356725" y="1452563"/>
              <a:ext cx="2016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9" name="Rectangle 9"/>
            <p:cNvSpPr>
              <a:spLocks noChangeArrowheads="1"/>
            </p:cNvSpPr>
            <p:nvPr/>
          </p:nvSpPr>
          <p:spPr bwMode="auto">
            <a:xfrm>
              <a:off x="9356725" y="1530350"/>
              <a:ext cx="201613" cy="14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0" name="Rectangle 10"/>
            <p:cNvSpPr>
              <a:spLocks noChangeArrowheads="1"/>
            </p:cNvSpPr>
            <p:nvPr/>
          </p:nvSpPr>
          <p:spPr bwMode="auto">
            <a:xfrm>
              <a:off x="9356725" y="1606550"/>
              <a:ext cx="2016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1" name="Freeform 11"/>
            <p:cNvSpPr>
              <a:spLocks noEditPoints="1"/>
            </p:cNvSpPr>
            <p:nvPr/>
          </p:nvSpPr>
          <p:spPr bwMode="auto">
            <a:xfrm>
              <a:off x="9217025" y="1290638"/>
              <a:ext cx="403225" cy="393700"/>
            </a:xfrm>
            <a:custGeom>
              <a:avLst/>
              <a:gdLst>
                <a:gd name="T0" fmla="*/ 92 w 104"/>
                <a:gd name="T1" fmla="*/ 0 h 102"/>
                <a:gd name="T2" fmla="*/ 84 w 104"/>
                <a:gd name="T3" fmla="*/ 0 h 102"/>
                <a:gd name="T4" fmla="*/ 84 w 104"/>
                <a:gd name="T5" fmla="*/ 16 h 102"/>
                <a:gd name="T6" fmla="*/ 80 w 104"/>
                <a:gd name="T7" fmla="*/ 20 h 102"/>
                <a:gd name="T8" fmla="*/ 72 w 104"/>
                <a:gd name="T9" fmla="*/ 20 h 102"/>
                <a:gd name="T10" fmla="*/ 68 w 104"/>
                <a:gd name="T11" fmla="*/ 16 h 102"/>
                <a:gd name="T12" fmla="*/ 68 w 104"/>
                <a:gd name="T13" fmla="*/ 0 h 102"/>
                <a:gd name="T14" fmla="*/ 36 w 104"/>
                <a:gd name="T15" fmla="*/ 0 h 102"/>
                <a:gd name="T16" fmla="*/ 36 w 104"/>
                <a:gd name="T17" fmla="*/ 16 h 102"/>
                <a:gd name="T18" fmla="*/ 32 w 104"/>
                <a:gd name="T19" fmla="*/ 20 h 102"/>
                <a:gd name="T20" fmla="*/ 24 w 104"/>
                <a:gd name="T21" fmla="*/ 20 h 102"/>
                <a:gd name="T22" fmla="*/ 20 w 104"/>
                <a:gd name="T23" fmla="*/ 16 h 102"/>
                <a:gd name="T24" fmla="*/ 20 w 104"/>
                <a:gd name="T25" fmla="*/ 0 h 102"/>
                <a:gd name="T26" fmla="*/ 12 w 104"/>
                <a:gd name="T27" fmla="*/ 0 h 102"/>
                <a:gd name="T28" fmla="*/ 0 w 104"/>
                <a:gd name="T29" fmla="*/ 12 h 102"/>
                <a:gd name="T30" fmla="*/ 0 w 104"/>
                <a:gd name="T31" fmla="*/ 20 h 102"/>
                <a:gd name="T32" fmla="*/ 0 w 104"/>
                <a:gd name="T33" fmla="*/ 24 h 102"/>
                <a:gd name="T34" fmla="*/ 0 w 104"/>
                <a:gd name="T35" fmla="*/ 28 h 102"/>
                <a:gd name="T36" fmla="*/ 0 w 104"/>
                <a:gd name="T37" fmla="*/ 91 h 102"/>
                <a:gd name="T38" fmla="*/ 12 w 104"/>
                <a:gd name="T39" fmla="*/ 102 h 102"/>
                <a:gd name="T40" fmla="*/ 92 w 104"/>
                <a:gd name="T41" fmla="*/ 102 h 102"/>
                <a:gd name="T42" fmla="*/ 104 w 104"/>
                <a:gd name="T43" fmla="*/ 91 h 102"/>
                <a:gd name="T44" fmla="*/ 104 w 104"/>
                <a:gd name="T45" fmla="*/ 28 h 102"/>
                <a:gd name="T46" fmla="*/ 104 w 104"/>
                <a:gd name="T47" fmla="*/ 24 h 102"/>
                <a:gd name="T48" fmla="*/ 104 w 104"/>
                <a:gd name="T49" fmla="*/ 20 h 102"/>
                <a:gd name="T50" fmla="*/ 104 w 104"/>
                <a:gd name="T51" fmla="*/ 12 h 102"/>
                <a:gd name="T52" fmla="*/ 92 w 104"/>
                <a:gd name="T53" fmla="*/ 0 h 102"/>
                <a:gd name="T54" fmla="*/ 96 w 104"/>
                <a:gd name="T55" fmla="*/ 91 h 102"/>
                <a:gd name="T56" fmla="*/ 92 w 104"/>
                <a:gd name="T57" fmla="*/ 94 h 102"/>
                <a:gd name="T58" fmla="*/ 12 w 104"/>
                <a:gd name="T59" fmla="*/ 94 h 102"/>
                <a:gd name="T60" fmla="*/ 8 w 104"/>
                <a:gd name="T61" fmla="*/ 91 h 102"/>
                <a:gd name="T62" fmla="*/ 8 w 104"/>
                <a:gd name="T63" fmla="*/ 28 h 102"/>
                <a:gd name="T64" fmla="*/ 96 w 104"/>
                <a:gd name="T65" fmla="*/ 28 h 102"/>
                <a:gd name="T66" fmla="*/ 96 w 104"/>
                <a:gd name="T67" fmla="*/ 9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102">
                  <a:moveTo>
                    <a:pt x="92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84" y="16"/>
                    <a:pt x="84" y="16"/>
                    <a:pt x="84" y="16"/>
                  </a:cubicBezTo>
                  <a:cubicBezTo>
                    <a:pt x="84" y="18"/>
                    <a:pt x="82" y="20"/>
                    <a:pt x="80" y="20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0" y="20"/>
                    <a:pt x="68" y="18"/>
                    <a:pt x="68" y="16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6" y="18"/>
                    <a:pt x="34" y="20"/>
                    <a:pt x="32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2" y="20"/>
                    <a:pt x="20" y="18"/>
                    <a:pt x="20" y="16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7"/>
                    <a:pt x="5" y="102"/>
                    <a:pt x="12" y="102"/>
                  </a:cubicBezTo>
                  <a:cubicBezTo>
                    <a:pt x="92" y="102"/>
                    <a:pt x="92" y="102"/>
                    <a:pt x="92" y="102"/>
                  </a:cubicBezTo>
                  <a:cubicBezTo>
                    <a:pt x="99" y="102"/>
                    <a:pt x="104" y="97"/>
                    <a:pt x="104" y="91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4" y="20"/>
                    <a:pt x="104" y="20"/>
                    <a:pt x="104" y="20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4" y="5"/>
                    <a:pt x="99" y="0"/>
                    <a:pt x="92" y="0"/>
                  </a:cubicBezTo>
                  <a:close/>
                  <a:moveTo>
                    <a:pt x="96" y="91"/>
                  </a:moveTo>
                  <a:cubicBezTo>
                    <a:pt x="96" y="92"/>
                    <a:pt x="94" y="94"/>
                    <a:pt x="92" y="94"/>
                  </a:cubicBezTo>
                  <a:cubicBezTo>
                    <a:pt x="12" y="94"/>
                    <a:pt x="12" y="94"/>
                    <a:pt x="12" y="94"/>
                  </a:cubicBezTo>
                  <a:cubicBezTo>
                    <a:pt x="10" y="94"/>
                    <a:pt x="8" y="92"/>
                    <a:pt x="8" y="91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6" y="28"/>
                    <a:pt x="96" y="28"/>
                    <a:pt x="96" y="28"/>
                  </a:cubicBezTo>
                  <a:lnTo>
                    <a:pt x="96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2" name="Freeform 12"/>
            <p:cNvSpPr>
              <a:spLocks/>
            </p:cNvSpPr>
            <p:nvPr/>
          </p:nvSpPr>
          <p:spPr bwMode="auto">
            <a:xfrm>
              <a:off x="9310688" y="1244600"/>
              <a:ext cx="30163" cy="107950"/>
            </a:xfrm>
            <a:custGeom>
              <a:avLst/>
              <a:gdLst>
                <a:gd name="T0" fmla="*/ 4 w 8"/>
                <a:gd name="T1" fmla="*/ 28 h 28"/>
                <a:gd name="T2" fmla="*/ 8 w 8"/>
                <a:gd name="T3" fmla="*/ 24 h 28"/>
                <a:gd name="T4" fmla="*/ 8 w 8"/>
                <a:gd name="T5" fmla="*/ 4 h 28"/>
                <a:gd name="T6" fmla="*/ 4 w 8"/>
                <a:gd name="T7" fmla="*/ 0 h 28"/>
                <a:gd name="T8" fmla="*/ 0 w 8"/>
                <a:gd name="T9" fmla="*/ 4 h 28"/>
                <a:gd name="T10" fmla="*/ 0 w 8"/>
                <a:gd name="T11" fmla="*/ 24 h 28"/>
                <a:gd name="T12" fmla="*/ 4 w 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8">
                  <a:moveTo>
                    <a:pt x="4" y="28"/>
                  </a:moveTo>
                  <a:cubicBezTo>
                    <a:pt x="6" y="28"/>
                    <a:pt x="8" y="26"/>
                    <a:pt x="8" y="2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6"/>
                    <a:pt x="2" y="28"/>
                    <a:pt x="4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3" name="Freeform 13"/>
            <p:cNvSpPr>
              <a:spLocks/>
            </p:cNvSpPr>
            <p:nvPr/>
          </p:nvSpPr>
          <p:spPr bwMode="auto">
            <a:xfrm>
              <a:off x="9496425" y="1244600"/>
              <a:ext cx="30163" cy="107950"/>
            </a:xfrm>
            <a:custGeom>
              <a:avLst/>
              <a:gdLst>
                <a:gd name="T0" fmla="*/ 4 w 8"/>
                <a:gd name="T1" fmla="*/ 28 h 28"/>
                <a:gd name="T2" fmla="*/ 8 w 8"/>
                <a:gd name="T3" fmla="*/ 24 h 28"/>
                <a:gd name="T4" fmla="*/ 8 w 8"/>
                <a:gd name="T5" fmla="*/ 4 h 28"/>
                <a:gd name="T6" fmla="*/ 4 w 8"/>
                <a:gd name="T7" fmla="*/ 0 h 28"/>
                <a:gd name="T8" fmla="*/ 0 w 8"/>
                <a:gd name="T9" fmla="*/ 4 h 28"/>
                <a:gd name="T10" fmla="*/ 0 w 8"/>
                <a:gd name="T11" fmla="*/ 24 h 28"/>
                <a:gd name="T12" fmla="*/ 4 w 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8">
                  <a:moveTo>
                    <a:pt x="4" y="28"/>
                  </a:moveTo>
                  <a:cubicBezTo>
                    <a:pt x="6" y="28"/>
                    <a:pt x="8" y="26"/>
                    <a:pt x="8" y="2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6"/>
                    <a:pt x="2" y="28"/>
                    <a:pt x="4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44" name="Freeform 25"/>
          <p:cNvSpPr>
            <a:spLocks noEditPoints="1"/>
          </p:cNvSpPr>
          <p:nvPr userDrawn="1"/>
        </p:nvSpPr>
        <p:spPr bwMode="auto">
          <a:xfrm rot="2700000">
            <a:off x="1617084" y="3398868"/>
            <a:ext cx="244376" cy="362222"/>
          </a:xfrm>
          <a:custGeom>
            <a:avLst/>
            <a:gdLst>
              <a:gd name="T0" fmla="*/ 163 w 164"/>
              <a:gd name="T1" fmla="*/ 109 h 244"/>
              <a:gd name="T2" fmla="*/ 125 w 164"/>
              <a:gd name="T3" fmla="*/ 46 h 244"/>
              <a:gd name="T4" fmla="*/ 143 w 164"/>
              <a:gd name="T5" fmla="*/ 9 h 244"/>
              <a:gd name="T6" fmla="*/ 143 w 164"/>
              <a:gd name="T7" fmla="*/ 3 h 244"/>
              <a:gd name="T8" fmla="*/ 138 w 164"/>
              <a:gd name="T9" fmla="*/ 0 h 244"/>
              <a:gd name="T10" fmla="*/ 22 w 164"/>
              <a:gd name="T11" fmla="*/ 0 h 244"/>
              <a:gd name="T12" fmla="*/ 17 w 164"/>
              <a:gd name="T13" fmla="*/ 3 h 244"/>
              <a:gd name="T14" fmla="*/ 17 w 164"/>
              <a:gd name="T15" fmla="*/ 9 h 244"/>
              <a:gd name="T16" fmla="*/ 39 w 164"/>
              <a:gd name="T17" fmla="*/ 46 h 244"/>
              <a:gd name="T18" fmla="*/ 2 w 164"/>
              <a:gd name="T19" fmla="*/ 109 h 244"/>
              <a:gd name="T20" fmla="*/ 1 w 164"/>
              <a:gd name="T21" fmla="*/ 114 h 244"/>
              <a:gd name="T22" fmla="*/ 61 w 164"/>
              <a:gd name="T23" fmla="*/ 241 h 244"/>
              <a:gd name="T24" fmla="*/ 66 w 164"/>
              <a:gd name="T25" fmla="*/ 244 h 244"/>
              <a:gd name="T26" fmla="*/ 98 w 164"/>
              <a:gd name="T27" fmla="*/ 244 h 244"/>
              <a:gd name="T28" fmla="*/ 103 w 164"/>
              <a:gd name="T29" fmla="*/ 241 h 244"/>
              <a:gd name="T30" fmla="*/ 163 w 164"/>
              <a:gd name="T31" fmla="*/ 114 h 244"/>
              <a:gd name="T32" fmla="*/ 163 w 164"/>
              <a:gd name="T33" fmla="*/ 109 h 244"/>
              <a:gd name="T34" fmla="*/ 128 w 164"/>
              <a:gd name="T35" fmla="*/ 12 h 244"/>
              <a:gd name="T36" fmla="*/ 114 w 164"/>
              <a:gd name="T37" fmla="*/ 40 h 244"/>
              <a:gd name="T38" fmla="*/ 49 w 164"/>
              <a:gd name="T39" fmla="*/ 40 h 244"/>
              <a:gd name="T40" fmla="*/ 33 w 164"/>
              <a:gd name="T41" fmla="*/ 12 h 244"/>
              <a:gd name="T42" fmla="*/ 128 w 164"/>
              <a:gd name="T43" fmla="*/ 12 h 244"/>
              <a:gd name="T44" fmla="*/ 82 w 164"/>
              <a:gd name="T45" fmla="*/ 120 h 244"/>
              <a:gd name="T46" fmla="*/ 68 w 164"/>
              <a:gd name="T47" fmla="*/ 106 h 244"/>
              <a:gd name="T48" fmla="*/ 82 w 164"/>
              <a:gd name="T49" fmla="*/ 92 h 244"/>
              <a:gd name="T50" fmla="*/ 96 w 164"/>
              <a:gd name="T51" fmla="*/ 106 h 244"/>
              <a:gd name="T52" fmla="*/ 82 w 164"/>
              <a:gd name="T53" fmla="*/ 120 h 244"/>
              <a:gd name="T54" fmla="*/ 94 w 164"/>
              <a:gd name="T55" fmla="*/ 232 h 244"/>
              <a:gd name="T56" fmla="*/ 88 w 164"/>
              <a:gd name="T57" fmla="*/ 232 h 244"/>
              <a:gd name="T58" fmla="*/ 88 w 164"/>
              <a:gd name="T59" fmla="*/ 131 h 244"/>
              <a:gd name="T60" fmla="*/ 108 w 164"/>
              <a:gd name="T61" fmla="*/ 106 h 244"/>
              <a:gd name="T62" fmla="*/ 82 w 164"/>
              <a:gd name="T63" fmla="*/ 80 h 244"/>
              <a:gd name="T64" fmla="*/ 56 w 164"/>
              <a:gd name="T65" fmla="*/ 106 h 244"/>
              <a:gd name="T66" fmla="*/ 76 w 164"/>
              <a:gd name="T67" fmla="*/ 131 h 244"/>
              <a:gd name="T68" fmla="*/ 76 w 164"/>
              <a:gd name="T69" fmla="*/ 232 h 244"/>
              <a:gd name="T70" fmla="*/ 70 w 164"/>
              <a:gd name="T71" fmla="*/ 232 h 244"/>
              <a:gd name="T72" fmla="*/ 13 w 164"/>
              <a:gd name="T73" fmla="*/ 112 h 244"/>
              <a:gd name="T74" fmla="*/ 49 w 164"/>
              <a:gd name="T75" fmla="*/ 52 h 244"/>
              <a:gd name="T76" fmla="*/ 115 w 164"/>
              <a:gd name="T77" fmla="*/ 52 h 244"/>
              <a:gd name="T78" fmla="*/ 151 w 164"/>
              <a:gd name="T79" fmla="*/ 112 h 244"/>
              <a:gd name="T80" fmla="*/ 94 w 164"/>
              <a:gd name="T81" fmla="*/ 232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4" h="244">
                <a:moveTo>
                  <a:pt x="163" y="109"/>
                </a:moveTo>
                <a:cubicBezTo>
                  <a:pt x="125" y="46"/>
                  <a:pt x="125" y="46"/>
                  <a:pt x="125" y="46"/>
                </a:cubicBezTo>
                <a:cubicBezTo>
                  <a:pt x="143" y="9"/>
                  <a:pt x="143" y="9"/>
                  <a:pt x="143" y="9"/>
                </a:cubicBezTo>
                <a:cubicBezTo>
                  <a:pt x="144" y="7"/>
                  <a:pt x="144" y="5"/>
                  <a:pt x="143" y="3"/>
                </a:cubicBezTo>
                <a:cubicBezTo>
                  <a:pt x="142" y="1"/>
                  <a:pt x="140" y="0"/>
                  <a:pt x="13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0" y="0"/>
                  <a:pt x="18" y="1"/>
                  <a:pt x="17" y="3"/>
                </a:cubicBezTo>
                <a:cubicBezTo>
                  <a:pt x="16" y="5"/>
                  <a:pt x="16" y="7"/>
                  <a:pt x="17" y="9"/>
                </a:cubicBezTo>
                <a:cubicBezTo>
                  <a:pt x="39" y="46"/>
                  <a:pt x="39" y="46"/>
                  <a:pt x="39" y="46"/>
                </a:cubicBezTo>
                <a:cubicBezTo>
                  <a:pt x="2" y="109"/>
                  <a:pt x="2" y="109"/>
                  <a:pt x="2" y="109"/>
                </a:cubicBezTo>
                <a:cubicBezTo>
                  <a:pt x="1" y="111"/>
                  <a:pt x="0" y="113"/>
                  <a:pt x="1" y="114"/>
                </a:cubicBezTo>
                <a:cubicBezTo>
                  <a:pt x="61" y="241"/>
                  <a:pt x="61" y="241"/>
                  <a:pt x="61" y="241"/>
                </a:cubicBezTo>
                <a:cubicBezTo>
                  <a:pt x="62" y="243"/>
                  <a:pt x="64" y="244"/>
                  <a:pt x="66" y="244"/>
                </a:cubicBezTo>
                <a:cubicBezTo>
                  <a:pt x="98" y="244"/>
                  <a:pt x="98" y="244"/>
                  <a:pt x="98" y="244"/>
                </a:cubicBezTo>
                <a:cubicBezTo>
                  <a:pt x="100" y="244"/>
                  <a:pt x="102" y="243"/>
                  <a:pt x="103" y="241"/>
                </a:cubicBezTo>
                <a:cubicBezTo>
                  <a:pt x="163" y="114"/>
                  <a:pt x="163" y="114"/>
                  <a:pt x="163" y="114"/>
                </a:cubicBezTo>
                <a:cubicBezTo>
                  <a:pt x="164" y="113"/>
                  <a:pt x="164" y="111"/>
                  <a:pt x="163" y="109"/>
                </a:cubicBezTo>
                <a:close/>
                <a:moveTo>
                  <a:pt x="128" y="12"/>
                </a:moveTo>
                <a:cubicBezTo>
                  <a:pt x="114" y="40"/>
                  <a:pt x="114" y="40"/>
                  <a:pt x="114" y="40"/>
                </a:cubicBezTo>
                <a:cubicBezTo>
                  <a:pt x="49" y="40"/>
                  <a:pt x="49" y="40"/>
                  <a:pt x="49" y="40"/>
                </a:cubicBezTo>
                <a:cubicBezTo>
                  <a:pt x="33" y="12"/>
                  <a:pt x="33" y="12"/>
                  <a:pt x="33" y="12"/>
                </a:cubicBezTo>
                <a:lnTo>
                  <a:pt x="128" y="12"/>
                </a:lnTo>
                <a:close/>
                <a:moveTo>
                  <a:pt x="82" y="120"/>
                </a:moveTo>
                <a:cubicBezTo>
                  <a:pt x="74" y="120"/>
                  <a:pt x="68" y="114"/>
                  <a:pt x="68" y="106"/>
                </a:cubicBezTo>
                <a:cubicBezTo>
                  <a:pt x="68" y="98"/>
                  <a:pt x="74" y="92"/>
                  <a:pt x="82" y="92"/>
                </a:cubicBezTo>
                <a:cubicBezTo>
                  <a:pt x="90" y="92"/>
                  <a:pt x="96" y="98"/>
                  <a:pt x="96" y="106"/>
                </a:cubicBezTo>
                <a:cubicBezTo>
                  <a:pt x="96" y="114"/>
                  <a:pt x="90" y="120"/>
                  <a:pt x="82" y="120"/>
                </a:cubicBezTo>
                <a:close/>
                <a:moveTo>
                  <a:pt x="94" y="232"/>
                </a:moveTo>
                <a:cubicBezTo>
                  <a:pt x="88" y="232"/>
                  <a:pt x="88" y="232"/>
                  <a:pt x="88" y="232"/>
                </a:cubicBezTo>
                <a:cubicBezTo>
                  <a:pt x="88" y="131"/>
                  <a:pt x="88" y="131"/>
                  <a:pt x="88" y="131"/>
                </a:cubicBezTo>
                <a:cubicBezTo>
                  <a:pt x="99" y="129"/>
                  <a:pt x="108" y="118"/>
                  <a:pt x="108" y="106"/>
                </a:cubicBezTo>
                <a:cubicBezTo>
                  <a:pt x="108" y="92"/>
                  <a:pt x="96" y="80"/>
                  <a:pt x="82" y="80"/>
                </a:cubicBezTo>
                <a:cubicBezTo>
                  <a:pt x="68" y="80"/>
                  <a:pt x="56" y="92"/>
                  <a:pt x="56" y="106"/>
                </a:cubicBezTo>
                <a:cubicBezTo>
                  <a:pt x="56" y="118"/>
                  <a:pt x="65" y="129"/>
                  <a:pt x="76" y="131"/>
                </a:cubicBezTo>
                <a:cubicBezTo>
                  <a:pt x="76" y="232"/>
                  <a:pt x="76" y="232"/>
                  <a:pt x="76" y="232"/>
                </a:cubicBezTo>
                <a:cubicBezTo>
                  <a:pt x="70" y="232"/>
                  <a:pt x="70" y="232"/>
                  <a:pt x="70" y="232"/>
                </a:cubicBezTo>
                <a:cubicBezTo>
                  <a:pt x="13" y="112"/>
                  <a:pt x="13" y="112"/>
                  <a:pt x="13" y="112"/>
                </a:cubicBezTo>
                <a:cubicBezTo>
                  <a:pt x="49" y="52"/>
                  <a:pt x="49" y="52"/>
                  <a:pt x="49" y="52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51" y="112"/>
                  <a:pt x="151" y="112"/>
                  <a:pt x="151" y="112"/>
                </a:cubicBezTo>
                <a:lnTo>
                  <a:pt x="94" y="23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45" name="Group 244"/>
          <p:cNvGrpSpPr/>
          <p:nvPr userDrawn="1"/>
        </p:nvGrpSpPr>
        <p:grpSpPr>
          <a:xfrm>
            <a:off x="1838677" y="3849496"/>
            <a:ext cx="362292" cy="296190"/>
            <a:chOff x="8497888" y="1333500"/>
            <a:chExt cx="452438" cy="369888"/>
          </a:xfrm>
          <a:solidFill>
            <a:schemeClr val="bg2"/>
          </a:solidFill>
        </p:grpSpPr>
        <p:sp>
          <p:nvSpPr>
            <p:cNvPr id="246" name="Freeform 17"/>
            <p:cNvSpPr>
              <a:spLocks noEditPoints="1"/>
            </p:cNvSpPr>
            <p:nvPr/>
          </p:nvSpPr>
          <p:spPr bwMode="auto">
            <a:xfrm>
              <a:off x="8497888" y="1333500"/>
              <a:ext cx="452438" cy="369888"/>
            </a:xfrm>
            <a:custGeom>
              <a:avLst/>
              <a:gdLst>
                <a:gd name="T0" fmla="*/ 112 w 120"/>
                <a:gd name="T1" fmla="*/ 16 h 96"/>
                <a:gd name="T2" fmla="*/ 59 w 120"/>
                <a:gd name="T3" fmla="*/ 16 h 96"/>
                <a:gd name="T4" fmla="*/ 56 w 120"/>
                <a:gd name="T5" fmla="*/ 7 h 96"/>
                <a:gd name="T6" fmla="*/ 48 w 120"/>
                <a:gd name="T7" fmla="*/ 0 h 96"/>
                <a:gd name="T8" fmla="*/ 16 w 120"/>
                <a:gd name="T9" fmla="*/ 0 h 96"/>
                <a:gd name="T10" fmla="*/ 8 w 120"/>
                <a:gd name="T11" fmla="*/ 7 h 96"/>
                <a:gd name="T12" fmla="*/ 5 w 120"/>
                <a:gd name="T13" fmla="*/ 17 h 96"/>
                <a:gd name="T14" fmla="*/ 0 w 120"/>
                <a:gd name="T15" fmla="*/ 24 h 96"/>
                <a:gd name="T16" fmla="*/ 4 w 120"/>
                <a:gd name="T17" fmla="*/ 88 h 96"/>
                <a:gd name="T18" fmla="*/ 12 w 120"/>
                <a:gd name="T19" fmla="*/ 96 h 96"/>
                <a:gd name="T20" fmla="*/ 108 w 120"/>
                <a:gd name="T21" fmla="*/ 96 h 96"/>
                <a:gd name="T22" fmla="*/ 116 w 120"/>
                <a:gd name="T23" fmla="*/ 88 h 96"/>
                <a:gd name="T24" fmla="*/ 120 w 120"/>
                <a:gd name="T25" fmla="*/ 24 h 96"/>
                <a:gd name="T26" fmla="*/ 112 w 120"/>
                <a:gd name="T27" fmla="*/ 16 h 96"/>
                <a:gd name="T28" fmla="*/ 16 w 120"/>
                <a:gd name="T29" fmla="*/ 9 h 96"/>
                <a:gd name="T30" fmla="*/ 16 w 120"/>
                <a:gd name="T31" fmla="*/ 8 h 96"/>
                <a:gd name="T32" fmla="*/ 48 w 120"/>
                <a:gd name="T33" fmla="*/ 8 h 96"/>
                <a:gd name="T34" fmla="*/ 48 w 120"/>
                <a:gd name="T35" fmla="*/ 9 h 96"/>
                <a:gd name="T36" fmla="*/ 52 w 120"/>
                <a:gd name="T37" fmla="*/ 20 h 96"/>
                <a:gd name="T38" fmla="*/ 12 w 120"/>
                <a:gd name="T39" fmla="*/ 20 h 96"/>
                <a:gd name="T40" fmla="*/ 16 w 120"/>
                <a:gd name="T41" fmla="*/ 9 h 96"/>
                <a:gd name="T42" fmla="*/ 108 w 120"/>
                <a:gd name="T43" fmla="*/ 88 h 96"/>
                <a:gd name="T44" fmla="*/ 12 w 120"/>
                <a:gd name="T45" fmla="*/ 88 h 96"/>
                <a:gd name="T46" fmla="*/ 8 w 120"/>
                <a:gd name="T47" fmla="*/ 24 h 96"/>
                <a:gd name="T48" fmla="*/ 8 w 120"/>
                <a:gd name="T49" fmla="*/ 24 h 96"/>
                <a:gd name="T50" fmla="*/ 56 w 120"/>
                <a:gd name="T51" fmla="*/ 24 h 96"/>
                <a:gd name="T52" fmla="*/ 112 w 120"/>
                <a:gd name="T53" fmla="*/ 24 h 96"/>
                <a:gd name="T54" fmla="*/ 108 w 120"/>
                <a:gd name="T55" fmla="*/ 8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" h="96">
                  <a:moveTo>
                    <a:pt x="112" y="16"/>
                  </a:moveTo>
                  <a:cubicBezTo>
                    <a:pt x="59" y="16"/>
                    <a:pt x="59" y="16"/>
                    <a:pt x="59" y="16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56" y="3"/>
                    <a:pt x="52" y="0"/>
                    <a:pt x="48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8" y="3"/>
                    <a:pt x="8" y="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2" y="18"/>
                    <a:pt x="0" y="21"/>
                    <a:pt x="0" y="24"/>
                  </a:cubicBezTo>
                  <a:cubicBezTo>
                    <a:pt x="4" y="88"/>
                    <a:pt x="4" y="88"/>
                    <a:pt x="4" y="88"/>
                  </a:cubicBezTo>
                  <a:cubicBezTo>
                    <a:pt x="4" y="92"/>
                    <a:pt x="8" y="96"/>
                    <a:pt x="12" y="96"/>
                  </a:cubicBezTo>
                  <a:cubicBezTo>
                    <a:pt x="108" y="96"/>
                    <a:pt x="108" y="96"/>
                    <a:pt x="108" y="96"/>
                  </a:cubicBezTo>
                  <a:cubicBezTo>
                    <a:pt x="112" y="96"/>
                    <a:pt x="116" y="92"/>
                    <a:pt x="116" y="88"/>
                  </a:cubicBezTo>
                  <a:cubicBezTo>
                    <a:pt x="120" y="24"/>
                    <a:pt x="120" y="24"/>
                    <a:pt x="120" y="24"/>
                  </a:cubicBezTo>
                  <a:cubicBezTo>
                    <a:pt x="120" y="20"/>
                    <a:pt x="116" y="16"/>
                    <a:pt x="112" y="16"/>
                  </a:cubicBezTo>
                  <a:close/>
                  <a:moveTo>
                    <a:pt x="16" y="9"/>
                  </a:moveTo>
                  <a:cubicBezTo>
                    <a:pt x="16" y="9"/>
                    <a:pt x="16" y="8"/>
                    <a:pt x="16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8"/>
                    <a:pt x="48" y="9"/>
                    <a:pt x="48" y="9"/>
                  </a:cubicBezTo>
                  <a:cubicBezTo>
                    <a:pt x="52" y="20"/>
                    <a:pt x="52" y="20"/>
                    <a:pt x="52" y="20"/>
                  </a:cubicBezTo>
                  <a:cubicBezTo>
                    <a:pt x="12" y="20"/>
                    <a:pt x="12" y="20"/>
                    <a:pt x="12" y="20"/>
                  </a:cubicBezTo>
                  <a:lnTo>
                    <a:pt x="16" y="9"/>
                  </a:lnTo>
                  <a:close/>
                  <a:moveTo>
                    <a:pt x="108" y="88"/>
                  </a:moveTo>
                  <a:cubicBezTo>
                    <a:pt x="12" y="88"/>
                    <a:pt x="12" y="88"/>
                    <a:pt x="12" y="88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112" y="24"/>
                    <a:pt x="112" y="24"/>
                    <a:pt x="112" y="24"/>
                  </a:cubicBezTo>
                  <a:lnTo>
                    <a:pt x="108" y="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7" name="Freeform 18"/>
            <p:cNvSpPr>
              <a:spLocks/>
            </p:cNvSpPr>
            <p:nvPr/>
          </p:nvSpPr>
          <p:spPr bwMode="auto">
            <a:xfrm>
              <a:off x="8664576" y="1487488"/>
              <a:ext cx="120650" cy="123825"/>
            </a:xfrm>
            <a:custGeom>
              <a:avLst/>
              <a:gdLst>
                <a:gd name="T0" fmla="*/ 4 w 32"/>
                <a:gd name="T1" fmla="*/ 12 h 32"/>
                <a:gd name="T2" fmla="*/ 0 w 32"/>
                <a:gd name="T3" fmla="*/ 16 h 32"/>
                <a:gd name="T4" fmla="*/ 4 w 32"/>
                <a:gd name="T5" fmla="*/ 20 h 32"/>
                <a:gd name="T6" fmla="*/ 12 w 32"/>
                <a:gd name="T7" fmla="*/ 20 h 32"/>
                <a:gd name="T8" fmla="*/ 12 w 32"/>
                <a:gd name="T9" fmla="*/ 28 h 32"/>
                <a:gd name="T10" fmla="*/ 16 w 32"/>
                <a:gd name="T11" fmla="*/ 32 h 32"/>
                <a:gd name="T12" fmla="*/ 20 w 32"/>
                <a:gd name="T13" fmla="*/ 28 h 32"/>
                <a:gd name="T14" fmla="*/ 20 w 32"/>
                <a:gd name="T15" fmla="*/ 20 h 32"/>
                <a:gd name="T16" fmla="*/ 28 w 32"/>
                <a:gd name="T17" fmla="*/ 20 h 32"/>
                <a:gd name="T18" fmla="*/ 32 w 32"/>
                <a:gd name="T19" fmla="*/ 16 h 32"/>
                <a:gd name="T20" fmla="*/ 28 w 32"/>
                <a:gd name="T21" fmla="*/ 12 h 32"/>
                <a:gd name="T22" fmla="*/ 20 w 32"/>
                <a:gd name="T23" fmla="*/ 12 h 32"/>
                <a:gd name="T24" fmla="*/ 20 w 32"/>
                <a:gd name="T25" fmla="*/ 4 h 32"/>
                <a:gd name="T26" fmla="*/ 16 w 32"/>
                <a:gd name="T27" fmla="*/ 0 h 32"/>
                <a:gd name="T28" fmla="*/ 12 w 32"/>
                <a:gd name="T29" fmla="*/ 4 h 32"/>
                <a:gd name="T30" fmla="*/ 12 w 32"/>
                <a:gd name="T31" fmla="*/ 12 h 32"/>
                <a:gd name="T32" fmla="*/ 4 w 32"/>
                <a:gd name="T33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32">
                  <a:moveTo>
                    <a:pt x="4" y="12"/>
                  </a:moveTo>
                  <a:cubicBezTo>
                    <a:pt x="2" y="12"/>
                    <a:pt x="0" y="14"/>
                    <a:pt x="0" y="16"/>
                  </a:cubicBezTo>
                  <a:cubicBezTo>
                    <a:pt x="0" y="18"/>
                    <a:pt x="2" y="20"/>
                    <a:pt x="4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30"/>
                    <a:pt x="14" y="32"/>
                    <a:pt x="16" y="32"/>
                  </a:cubicBezTo>
                  <a:cubicBezTo>
                    <a:pt x="18" y="32"/>
                    <a:pt x="20" y="30"/>
                    <a:pt x="20" y="28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30" y="20"/>
                    <a:pt x="32" y="18"/>
                    <a:pt x="32" y="16"/>
                  </a:cubicBezTo>
                  <a:cubicBezTo>
                    <a:pt x="32" y="14"/>
                    <a:pt x="30" y="12"/>
                    <a:pt x="28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2"/>
                    <a:pt x="18" y="0"/>
                    <a:pt x="16" y="0"/>
                  </a:cubicBezTo>
                  <a:cubicBezTo>
                    <a:pt x="14" y="0"/>
                    <a:pt x="12" y="2"/>
                    <a:pt x="12" y="4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48" name="Group 247"/>
          <p:cNvGrpSpPr/>
          <p:nvPr userDrawn="1"/>
        </p:nvGrpSpPr>
        <p:grpSpPr>
          <a:xfrm>
            <a:off x="1880780" y="6025293"/>
            <a:ext cx="746794" cy="668886"/>
            <a:chOff x="5326063" y="2705101"/>
            <a:chExt cx="1506538" cy="1349374"/>
          </a:xfrm>
          <a:solidFill>
            <a:schemeClr val="bg2"/>
          </a:solidFill>
        </p:grpSpPr>
        <p:sp>
          <p:nvSpPr>
            <p:cNvPr id="249" name="Freeform 5"/>
            <p:cNvSpPr>
              <a:spLocks noEditPoints="1"/>
            </p:cNvSpPr>
            <p:nvPr/>
          </p:nvSpPr>
          <p:spPr bwMode="auto">
            <a:xfrm>
              <a:off x="5326063" y="2705101"/>
              <a:ext cx="1506538" cy="1349374"/>
            </a:xfrm>
            <a:custGeom>
              <a:avLst/>
              <a:gdLst>
                <a:gd name="T0" fmla="*/ 109 w 112"/>
                <a:gd name="T1" fmla="*/ 4 h 100"/>
                <a:gd name="T2" fmla="*/ 83 w 112"/>
                <a:gd name="T3" fmla="*/ 0 h 100"/>
                <a:gd name="T4" fmla="*/ 67 w 112"/>
                <a:gd name="T5" fmla="*/ 3 h 100"/>
                <a:gd name="T6" fmla="*/ 56 w 112"/>
                <a:gd name="T7" fmla="*/ 10 h 100"/>
                <a:gd name="T8" fmla="*/ 45 w 112"/>
                <a:gd name="T9" fmla="*/ 3 h 100"/>
                <a:gd name="T10" fmla="*/ 29 w 112"/>
                <a:gd name="T11" fmla="*/ 0 h 100"/>
                <a:gd name="T12" fmla="*/ 3 w 112"/>
                <a:gd name="T13" fmla="*/ 4 h 100"/>
                <a:gd name="T14" fmla="*/ 0 w 112"/>
                <a:gd name="T15" fmla="*/ 5 h 100"/>
                <a:gd name="T16" fmla="*/ 0 w 112"/>
                <a:gd name="T17" fmla="*/ 92 h 100"/>
                <a:gd name="T18" fmla="*/ 5 w 112"/>
                <a:gd name="T19" fmla="*/ 91 h 100"/>
                <a:gd name="T20" fmla="*/ 41 w 112"/>
                <a:gd name="T21" fmla="*/ 91 h 100"/>
                <a:gd name="T22" fmla="*/ 56 w 112"/>
                <a:gd name="T23" fmla="*/ 100 h 100"/>
                <a:gd name="T24" fmla="*/ 71 w 112"/>
                <a:gd name="T25" fmla="*/ 91 h 100"/>
                <a:gd name="T26" fmla="*/ 107 w 112"/>
                <a:gd name="T27" fmla="*/ 91 h 100"/>
                <a:gd name="T28" fmla="*/ 112 w 112"/>
                <a:gd name="T29" fmla="*/ 92 h 100"/>
                <a:gd name="T30" fmla="*/ 112 w 112"/>
                <a:gd name="T31" fmla="*/ 5 h 100"/>
                <a:gd name="T32" fmla="*/ 109 w 112"/>
                <a:gd name="T33" fmla="*/ 4 h 100"/>
                <a:gd name="T34" fmla="*/ 52 w 112"/>
                <a:gd name="T35" fmla="*/ 87 h 100"/>
                <a:gd name="T36" fmla="*/ 44 w 112"/>
                <a:gd name="T37" fmla="*/ 83 h 100"/>
                <a:gd name="T38" fmla="*/ 27 w 112"/>
                <a:gd name="T39" fmla="*/ 81 h 100"/>
                <a:gd name="T40" fmla="*/ 8 w 112"/>
                <a:gd name="T41" fmla="*/ 82 h 100"/>
                <a:gd name="T42" fmla="*/ 8 w 112"/>
                <a:gd name="T43" fmla="*/ 11 h 100"/>
                <a:gd name="T44" fmla="*/ 29 w 112"/>
                <a:gd name="T45" fmla="*/ 8 h 100"/>
                <a:gd name="T46" fmla="*/ 42 w 112"/>
                <a:gd name="T47" fmla="*/ 11 h 100"/>
                <a:gd name="T48" fmla="*/ 52 w 112"/>
                <a:gd name="T49" fmla="*/ 20 h 100"/>
                <a:gd name="T50" fmla="*/ 52 w 112"/>
                <a:gd name="T51" fmla="*/ 21 h 100"/>
                <a:gd name="T52" fmla="*/ 52 w 112"/>
                <a:gd name="T53" fmla="*/ 84 h 100"/>
                <a:gd name="T54" fmla="*/ 52 w 112"/>
                <a:gd name="T55" fmla="*/ 84 h 100"/>
                <a:gd name="T56" fmla="*/ 52 w 112"/>
                <a:gd name="T57" fmla="*/ 87 h 100"/>
                <a:gd name="T58" fmla="*/ 104 w 112"/>
                <a:gd name="T59" fmla="*/ 82 h 100"/>
                <a:gd name="T60" fmla="*/ 85 w 112"/>
                <a:gd name="T61" fmla="*/ 81 h 100"/>
                <a:gd name="T62" fmla="*/ 68 w 112"/>
                <a:gd name="T63" fmla="*/ 83 h 100"/>
                <a:gd name="T64" fmla="*/ 60 w 112"/>
                <a:gd name="T65" fmla="*/ 87 h 100"/>
                <a:gd name="T66" fmla="*/ 60 w 112"/>
                <a:gd name="T67" fmla="*/ 84 h 100"/>
                <a:gd name="T68" fmla="*/ 60 w 112"/>
                <a:gd name="T69" fmla="*/ 84 h 100"/>
                <a:gd name="T70" fmla="*/ 60 w 112"/>
                <a:gd name="T71" fmla="*/ 21 h 100"/>
                <a:gd name="T72" fmla="*/ 60 w 112"/>
                <a:gd name="T73" fmla="*/ 20 h 100"/>
                <a:gd name="T74" fmla="*/ 70 w 112"/>
                <a:gd name="T75" fmla="*/ 11 h 100"/>
                <a:gd name="T76" fmla="*/ 83 w 112"/>
                <a:gd name="T77" fmla="*/ 8 h 100"/>
                <a:gd name="T78" fmla="*/ 104 w 112"/>
                <a:gd name="T79" fmla="*/ 11 h 100"/>
                <a:gd name="T80" fmla="*/ 104 w 112"/>
                <a:gd name="T81" fmla="*/ 8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" h="100">
                  <a:moveTo>
                    <a:pt x="109" y="4"/>
                  </a:moveTo>
                  <a:cubicBezTo>
                    <a:pt x="109" y="4"/>
                    <a:pt x="96" y="0"/>
                    <a:pt x="83" y="0"/>
                  </a:cubicBezTo>
                  <a:cubicBezTo>
                    <a:pt x="77" y="0"/>
                    <a:pt x="71" y="1"/>
                    <a:pt x="67" y="3"/>
                  </a:cubicBezTo>
                  <a:cubicBezTo>
                    <a:pt x="62" y="5"/>
                    <a:pt x="58" y="7"/>
                    <a:pt x="56" y="10"/>
                  </a:cubicBezTo>
                  <a:cubicBezTo>
                    <a:pt x="54" y="7"/>
                    <a:pt x="50" y="5"/>
                    <a:pt x="45" y="3"/>
                  </a:cubicBezTo>
                  <a:cubicBezTo>
                    <a:pt x="41" y="1"/>
                    <a:pt x="35" y="0"/>
                    <a:pt x="29" y="0"/>
                  </a:cubicBezTo>
                  <a:cubicBezTo>
                    <a:pt x="16" y="0"/>
                    <a:pt x="3" y="4"/>
                    <a:pt x="3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19" y="88"/>
                    <a:pt x="28" y="88"/>
                    <a:pt x="41" y="91"/>
                  </a:cubicBezTo>
                  <a:cubicBezTo>
                    <a:pt x="41" y="91"/>
                    <a:pt x="52" y="92"/>
                    <a:pt x="56" y="100"/>
                  </a:cubicBezTo>
                  <a:cubicBezTo>
                    <a:pt x="60" y="92"/>
                    <a:pt x="71" y="91"/>
                    <a:pt x="71" y="91"/>
                  </a:cubicBezTo>
                  <a:cubicBezTo>
                    <a:pt x="84" y="88"/>
                    <a:pt x="93" y="88"/>
                    <a:pt x="107" y="91"/>
                  </a:cubicBezTo>
                  <a:cubicBezTo>
                    <a:pt x="112" y="92"/>
                    <a:pt x="112" y="92"/>
                    <a:pt x="112" y="92"/>
                  </a:cubicBezTo>
                  <a:cubicBezTo>
                    <a:pt x="112" y="5"/>
                    <a:pt x="112" y="5"/>
                    <a:pt x="112" y="5"/>
                  </a:cubicBezTo>
                  <a:lnTo>
                    <a:pt x="109" y="4"/>
                  </a:lnTo>
                  <a:close/>
                  <a:moveTo>
                    <a:pt x="52" y="87"/>
                  </a:moveTo>
                  <a:cubicBezTo>
                    <a:pt x="49" y="85"/>
                    <a:pt x="47" y="84"/>
                    <a:pt x="44" y="83"/>
                  </a:cubicBezTo>
                  <a:cubicBezTo>
                    <a:pt x="39" y="81"/>
                    <a:pt x="32" y="81"/>
                    <a:pt x="27" y="81"/>
                  </a:cubicBezTo>
                  <a:cubicBezTo>
                    <a:pt x="21" y="81"/>
                    <a:pt x="15" y="81"/>
                    <a:pt x="8" y="82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12" y="10"/>
                    <a:pt x="20" y="8"/>
                    <a:pt x="29" y="8"/>
                  </a:cubicBezTo>
                  <a:cubicBezTo>
                    <a:pt x="34" y="8"/>
                    <a:pt x="39" y="9"/>
                    <a:pt x="42" y="11"/>
                  </a:cubicBezTo>
                  <a:cubicBezTo>
                    <a:pt x="50" y="13"/>
                    <a:pt x="52" y="17"/>
                    <a:pt x="52" y="20"/>
                  </a:cubicBezTo>
                  <a:cubicBezTo>
                    <a:pt x="52" y="20"/>
                    <a:pt x="52" y="21"/>
                    <a:pt x="52" y="21"/>
                  </a:cubicBezTo>
                  <a:cubicBezTo>
                    <a:pt x="52" y="84"/>
                    <a:pt x="52" y="84"/>
                    <a:pt x="52" y="84"/>
                  </a:cubicBezTo>
                  <a:cubicBezTo>
                    <a:pt x="52" y="84"/>
                    <a:pt x="52" y="84"/>
                    <a:pt x="52" y="84"/>
                  </a:cubicBezTo>
                  <a:lnTo>
                    <a:pt x="52" y="87"/>
                  </a:lnTo>
                  <a:close/>
                  <a:moveTo>
                    <a:pt x="104" y="82"/>
                  </a:moveTo>
                  <a:cubicBezTo>
                    <a:pt x="97" y="81"/>
                    <a:pt x="91" y="81"/>
                    <a:pt x="85" y="81"/>
                  </a:cubicBezTo>
                  <a:cubicBezTo>
                    <a:pt x="80" y="81"/>
                    <a:pt x="73" y="81"/>
                    <a:pt x="68" y="83"/>
                  </a:cubicBezTo>
                  <a:cubicBezTo>
                    <a:pt x="65" y="84"/>
                    <a:pt x="63" y="85"/>
                    <a:pt x="60" y="87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1"/>
                    <a:pt x="60" y="20"/>
                    <a:pt x="60" y="20"/>
                  </a:cubicBezTo>
                  <a:cubicBezTo>
                    <a:pt x="60" y="17"/>
                    <a:pt x="62" y="13"/>
                    <a:pt x="70" y="11"/>
                  </a:cubicBezTo>
                  <a:cubicBezTo>
                    <a:pt x="73" y="9"/>
                    <a:pt x="78" y="8"/>
                    <a:pt x="83" y="8"/>
                  </a:cubicBezTo>
                  <a:cubicBezTo>
                    <a:pt x="91" y="8"/>
                    <a:pt x="100" y="10"/>
                    <a:pt x="104" y="11"/>
                  </a:cubicBezTo>
                  <a:lnTo>
                    <a:pt x="104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0" name="Freeform 6"/>
            <p:cNvSpPr>
              <a:spLocks/>
            </p:cNvSpPr>
            <p:nvPr/>
          </p:nvSpPr>
          <p:spPr bwMode="auto">
            <a:xfrm>
              <a:off x="5514975" y="2921000"/>
              <a:ext cx="430213" cy="161925"/>
            </a:xfrm>
            <a:custGeom>
              <a:avLst/>
              <a:gdLst>
                <a:gd name="T0" fmla="*/ 1 w 32"/>
                <a:gd name="T1" fmla="*/ 4 h 12"/>
                <a:gd name="T2" fmla="*/ 0 w 32"/>
                <a:gd name="T3" fmla="*/ 7 h 12"/>
                <a:gd name="T4" fmla="*/ 3 w 32"/>
                <a:gd name="T5" fmla="*/ 8 h 12"/>
                <a:gd name="T6" fmla="*/ 29 w 32"/>
                <a:gd name="T7" fmla="*/ 12 h 12"/>
                <a:gd name="T8" fmla="*/ 30 w 32"/>
                <a:gd name="T9" fmla="*/ 12 h 12"/>
                <a:gd name="T10" fmla="*/ 31 w 32"/>
                <a:gd name="T11" fmla="*/ 12 h 12"/>
                <a:gd name="T12" fmla="*/ 31 w 32"/>
                <a:gd name="T13" fmla="*/ 9 h 12"/>
                <a:gd name="T14" fmla="*/ 1 w 32"/>
                <a:gd name="T1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1" y="4"/>
                  </a:moveTo>
                  <a:cubicBezTo>
                    <a:pt x="0" y="5"/>
                    <a:pt x="0" y="6"/>
                    <a:pt x="0" y="7"/>
                  </a:cubicBezTo>
                  <a:cubicBezTo>
                    <a:pt x="1" y="8"/>
                    <a:pt x="2" y="9"/>
                    <a:pt x="3" y="8"/>
                  </a:cubicBezTo>
                  <a:cubicBezTo>
                    <a:pt x="10" y="5"/>
                    <a:pt x="21" y="4"/>
                    <a:pt x="29" y="12"/>
                  </a:cubicBezTo>
                  <a:cubicBezTo>
                    <a:pt x="29" y="12"/>
                    <a:pt x="29" y="12"/>
                    <a:pt x="30" y="12"/>
                  </a:cubicBezTo>
                  <a:cubicBezTo>
                    <a:pt x="30" y="12"/>
                    <a:pt x="31" y="12"/>
                    <a:pt x="31" y="12"/>
                  </a:cubicBezTo>
                  <a:cubicBezTo>
                    <a:pt x="32" y="11"/>
                    <a:pt x="32" y="10"/>
                    <a:pt x="31" y="9"/>
                  </a:cubicBezTo>
                  <a:cubicBezTo>
                    <a:pt x="23" y="0"/>
                    <a:pt x="10" y="1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1" name="Freeform 7"/>
            <p:cNvSpPr>
              <a:spLocks/>
            </p:cNvSpPr>
            <p:nvPr/>
          </p:nvSpPr>
          <p:spPr bwMode="auto">
            <a:xfrm>
              <a:off x="5514975" y="3082925"/>
              <a:ext cx="430213" cy="161925"/>
            </a:xfrm>
            <a:custGeom>
              <a:avLst/>
              <a:gdLst>
                <a:gd name="T0" fmla="*/ 1 w 32"/>
                <a:gd name="T1" fmla="*/ 4 h 12"/>
                <a:gd name="T2" fmla="*/ 0 w 32"/>
                <a:gd name="T3" fmla="*/ 7 h 12"/>
                <a:gd name="T4" fmla="*/ 3 w 32"/>
                <a:gd name="T5" fmla="*/ 8 h 12"/>
                <a:gd name="T6" fmla="*/ 29 w 32"/>
                <a:gd name="T7" fmla="*/ 11 h 12"/>
                <a:gd name="T8" fmla="*/ 30 w 32"/>
                <a:gd name="T9" fmla="*/ 12 h 12"/>
                <a:gd name="T10" fmla="*/ 31 w 32"/>
                <a:gd name="T11" fmla="*/ 11 h 12"/>
                <a:gd name="T12" fmla="*/ 31 w 32"/>
                <a:gd name="T13" fmla="*/ 8 h 12"/>
                <a:gd name="T14" fmla="*/ 1 w 32"/>
                <a:gd name="T1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1" y="4"/>
                  </a:moveTo>
                  <a:cubicBezTo>
                    <a:pt x="0" y="4"/>
                    <a:pt x="0" y="6"/>
                    <a:pt x="0" y="7"/>
                  </a:cubicBezTo>
                  <a:cubicBezTo>
                    <a:pt x="1" y="8"/>
                    <a:pt x="2" y="8"/>
                    <a:pt x="3" y="8"/>
                  </a:cubicBezTo>
                  <a:cubicBezTo>
                    <a:pt x="10" y="5"/>
                    <a:pt x="21" y="4"/>
                    <a:pt x="29" y="11"/>
                  </a:cubicBezTo>
                  <a:cubicBezTo>
                    <a:pt x="29" y="12"/>
                    <a:pt x="29" y="12"/>
                    <a:pt x="30" y="12"/>
                  </a:cubicBezTo>
                  <a:cubicBezTo>
                    <a:pt x="30" y="12"/>
                    <a:pt x="31" y="12"/>
                    <a:pt x="31" y="11"/>
                  </a:cubicBezTo>
                  <a:cubicBezTo>
                    <a:pt x="32" y="10"/>
                    <a:pt x="32" y="9"/>
                    <a:pt x="31" y="8"/>
                  </a:cubicBezTo>
                  <a:cubicBezTo>
                    <a:pt x="23" y="0"/>
                    <a:pt x="10" y="0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2" name="Freeform 8"/>
            <p:cNvSpPr>
              <a:spLocks/>
            </p:cNvSpPr>
            <p:nvPr/>
          </p:nvSpPr>
          <p:spPr bwMode="auto">
            <a:xfrm>
              <a:off x="5514975" y="3232150"/>
              <a:ext cx="430213" cy="161925"/>
            </a:xfrm>
            <a:custGeom>
              <a:avLst/>
              <a:gdLst>
                <a:gd name="T0" fmla="*/ 1 w 32"/>
                <a:gd name="T1" fmla="*/ 5 h 12"/>
                <a:gd name="T2" fmla="*/ 0 w 32"/>
                <a:gd name="T3" fmla="*/ 7 h 12"/>
                <a:gd name="T4" fmla="*/ 3 w 32"/>
                <a:gd name="T5" fmla="*/ 8 h 12"/>
                <a:gd name="T6" fmla="*/ 29 w 32"/>
                <a:gd name="T7" fmla="*/ 12 h 12"/>
                <a:gd name="T8" fmla="*/ 30 w 32"/>
                <a:gd name="T9" fmla="*/ 12 h 12"/>
                <a:gd name="T10" fmla="*/ 31 w 32"/>
                <a:gd name="T11" fmla="*/ 12 h 12"/>
                <a:gd name="T12" fmla="*/ 31 w 32"/>
                <a:gd name="T13" fmla="*/ 9 h 12"/>
                <a:gd name="T14" fmla="*/ 1 w 32"/>
                <a:gd name="T15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1" y="5"/>
                  </a:moveTo>
                  <a:cubicBezTo>
                    <a:pt x="0" y="5"/>
                    <a:pt x="0" y="6"/>
                    <a:pt x="0" y="7"/>
                  </a:cubicBezTo>
                  <a:cubicBezTo>
                    <a:pt x="1" y="8"/>
                    <a:pt x="2" y="9"/>
                    <a:pt x="3" y="8"/>
                  </a:cubicBezTo>
                  <a:cubicBezTo>
                    <a:pt x="10" y="5"/>
                    <a:pt x="21" y="5"/>
                    <a:pt x="29" y="12"/>
                  </a:cubicBezTo>
                  <a:cubicBezTo>
                    <a:pt x="29" y="12"/>
                    <a:pt x="29" y="12"/>
                    <a:pt x="30" y="12"/>
                  </a:cubicBezTo>
                  <a:cubicBezTo>
                    <a:pt x="30" y="12"/>
                    <a:pt x="31" y="12"/>
                    <a:pt x="31" y="12"/>
                  </a:cubicBezTo>
                  <a:cubicBezTo>
                    <a:pt x="32" y="11"/>
                    <a:pt x="32" y="10"/>
                    <a:pt x="31" y="9"/>
                  </a:cubicBezTo>
                  <a:cubicBezTo>
                    <a:pt x="23" y="0"/>
                    <a:pt x="10" y="1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3" name="Freeform 9"/>
            <p:cNvSpPr>
              <a:spLocks/>
            </p:cNvSpPr>
            <p:nvPr/>
          </p:nvSpPr>
          <p:spPr bwMode="auto">
            <a:xfrm>
              <a:off x="5514975" y="3394075"/>
              <a:ext cx="430213" cy="161925"/>
            </a:xfrm>
            <a:custGeom>
              <a:avLst/>
              <a:gdLst>
                <a:gd name="T0" fmla="*/ 1 w 32"/>
                <a:gd name="T1" fmla="*/ 4 h 12"/>
                <a:gd name="T2" fmla="*/ 0 w 32"/>
                <a:gd name="T3" fmla="*/ 7 h 12"/>
                <a:gd name="T4" fmla="*/ 3 w 32"/>
                <a:gd name="T5" fmla="*/ 8 h 12"/>
                <a:gd name="T6" fmla="*/ 29 w 32"/>
                <a:gd name="T7" fmla="*/ 11 h 12"/>
                <a:gd name="T8" fmla="*/ 30 w 32"/>
                <a:gd name="T9" fmla="*/ 12 h 12"/>
                <a:gd name="T10" fmla="*/ 31 w 32"/>
                <a:gd name="T11" fmla="*/ 11 h 12"/>
                <a:gd name="T12" fmla="*/ 31 w 32"/>
                <a:gd name="T13" fmla="*/ 9 h 12"/>
                <a:gd name="T14" fmla="*/ 1 w 32"/>
                <a:gd name="T1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1" y="4"/>
                  </a:moveTo>
                  <a:cubicBezTo>
                    <a:pt x="0" y="4"/>
                    <a:pt x="0" y="6"/>
                    <a:pt x="0" y="7"/>
                  </a:cubicBezTo>
                  <a:cubicBezTo>
                    <a:pt x="1" y="8"/>
                    <a:pt x="2" y="8"/>
                    <a:pt x="3" y="8"/>
                  </a:cubicBezTo>
                  <a:cubicBezTo>
                    <a:pt x="10" y="5"/>
                    <a:pt x="21" y="4"/>
                    <a:pt x="29" y="11"/>
                  </a:cubicBezTo>
                  <a:cubicBezTo>
                    <a:pt x="29" y="12"/>
                    <a:pt x="29" y="12"/>
                    <a:pt x="30" y="12"/>
                  </a:cubicBezTo>
                  <a:cubicBezTo>
                    <a:pt x="30" y="12"/>
                    <a:pt x="31" y="12"/>
                    <a:pt x="31" y="11"/>
                  </a:cubicBezTo>
                  <a:cubicBezTo>
                    <a:pt x="32" y="11"/>
                    <a:pt x="32" y="9"/>
                    <a:pt x="31" y="9"/>
                  </a:cubicBezTo>
                  <a:cubicBezTo>
                    <a:pt x="23" y="0"/>
                    <a:pt x="10" y="1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4" name="Freeform 10"/>
            <p:cNvSpPr>
              <a:spLocks/>
            </p:cNvSpPr>
            <p:nvPr/>
          </p:nvSpPr>
          <p:spPr bwMode="auto">
            <a:xfrm>
              <a:off x="5514975" y="3556000"/>
              <a:ext cx="430213" cy="161925"/>
            </a:xfrm>
            <a:custGeom>
              <a:avLst/>
              <a:gdLst>
                <a:gd name="T0" fmla="*/ 1 w 32"/>
                <a:gd name="T1" fmla="*/ 4 h 12"/>
                <a:gd name="T2" fmla="*/ 0 w 32"/>
                <a:gd name="T3" fmla="*/ 6 h 12"/>
                <a:gd name="T4" fmla="*/ 3 w 32"/>
                <a:gd name="T5" fmla="*/ 7 h 12"/>
                <a:gd name="T6" fmla="*/ 29 w 32"/>
                <a:gd name="T7" fmla="*/ 11 h 12"/>
                <a:gd name="T8" fmla="*/ 30 w 32"/>
                <a:gd name="T9" fmla="*/ 12 h 12"/>
                <a:gd name="T10" fmla="*/ 31 w 32"/>
                <a:gd name="T11" fmla="*/ 11 h 12"/>
                <a:gd name="T12" fmla="*/ 31 w 32"/>
                <a:gd name="T13" fmla="*/ 8 h 12"/>
                <a:gd name="T14" fmla="*/ 1 w 32"/>
                <a:gd name="T1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1" y="4"/>
                  </a:moveTo>
                  <a:cubicBezTo>
                    <a:pt x="0" y="4"/>
                    <a:pt x="0" y="5"/>
                    <a:pt x="0" y="6"/>
                  </a:cubicBezTo>
                  <a:cubicBezTo>
                    <a:pt x="1" y="7"/>
                    <a:pt x="2" y="8"/>
                    <a:pt x="3" y="7"/>
                  </a:cubicBezTo>
                  <a:cubicBezTo>
                    <a:pt x="10" y="4"/>
                    <a:pt x="21" y="4"/>
                    <a:pt x="29" y="11"/>
                  </a:cubicBezTo>
                  <a:cubicBezTo>
                    <a:pt x="29" y="11"/>
                    <a:pt x="29" y="12"/>
                    <a:pt x="30" y="12"/>
                  </a:cubicBezTo>
                  <a:cubicBezTo>
                    <a:pt x="30" y="12"/>
                    <a:pt x="31" y="11"/>
                    <a:pt x="31" y="11"/>
                  </a:cubicBezTo>
                  <a:cubicBezTo>
                    <a:pt x="32" y="10"/>
                    <a:pt x="32" y="9"/>
                    <a:pt x="31" y="8"/>
                  </a:cubicBezTo>
                  <a:cubicBezTo>
                    <a:pt x="23" y="0"/>
                    <a:pt x="10" y="0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5" name="Freeform 11"/>
            <p:cNvSpPr>
              <a:spLocks/>
            </p:cNvSpPr>
            <p:nvPr/>
          </p:nvSpPr>
          <p:spPr bwMode="auto">
            <a:xfrm>
              <a:off x="6213475" y="2921000"/>
              <a:ext cx="430213" cy="161925"/>
            </a:xfrm>
            <a:custGeom>
              <a:avLst/>
              <a:gdLst>
                <a:gd name="T0" fmla="*/ 1 w 32"/>
                <a:gd name="T1" fmla="*/ 12 h 12"/>
                <a:gd name="T2" fmla="*/ 2 w 32"/>
                <a:gd name="T3" fmla="*/ 12 h 12"/>
                <a:gd name="T4" fmla="*/ 3 w 32"/>
                <a:gd name="T5" fmla="*/ 12 h 12"/>
                <a:gd name="T6" fmla="*/ 29 w 32"/>
                <a:gd name="T7" fmla="*/ 8 h 12"/>
                <a:gd name="T8" fmla="*/ 32 w 32"/>
                <a:gd name="T9" fmla="*/ 7 h 12"/>
                <a:gd name="T10" fmla="*/ 31 w 32"/>
                <a:gd name="T11" fmla="*/ 4 h 12"/>
                <a:gd name="T12" fmla="*/ 1 w 32"/>
                <a:gd name="T13" fmla="*/ 9 h 12"/>
                <a:gd name="T14" fmla="*/ 1 w 32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1" y="12"/>
                  </a:moveTo>
                  <a:cubicBezTo>
                    <a:pt x="1" y="12"/>
                    <a:pt x="1" y="12"/>
                    <a:pt x="2" y="12"/>
                  </a:cubicBezTo>
                  <a:cubicBezTo>
                    <a:pt x="2" y="12"/>
                    <a:pt x="3" y="12"/>
                    <a:pt x="3" y="12"/>
                  </a:cubicBezTo>
                  <a:cubicBezTo>
                    <a:pt x="11" y="4"/>
                    <a:pt x="21" y="5"/>
                    <a:pt x="29" y="8"/>
                  </a:cubicBezTo>
                  <a:cubicBezTo>
                    <a:pt x="30" y="9"/>
                    <a:pt x="31" y="8"/>
                    <a:pt x="32" y="7"/>
                  </a:cubicBezTo>
                  <a:cubicBezTo>
                    <a:pt x="32" y="6"/>
                    <a:pt x="32" y="5"/>
                    <a:pt x="31" y="4"/>
                  </a:cubicBezTo>
                  <a:cubicBezTo>
                    <a:pt x="22" y="1"/>
                    <a:pt x="9" y="0"/>
                    <a:pt x="1" y="9"/>
                  </a:cubicBezTo>
                  <a:cubicBezTo>
                    <a:pt x="0" y="10"/>
                    <a:pt x="0" y="11"/>
                    <a:pt x="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6" name="Freeform 12"/>
            <p:cNvSpPr>
              <a:spLocks/>
            </p:cNvSpPr>
            <p:nvPr/>
          </p:nvSpPr>
          <p:spPr bwMode="auto">
            <a:xfrm>
              <a:off x="6213475" y="3082925"/>
              <a:ext cx="430213" cy="161925"/>
            </a:xfrm>
            <a:custGeom>
              <a:avLst/>
              <a:gdLst>
                <a:gd name="T0" fmla="*/ 31 w 32"/>
                <a:gd name="T1" fmla="*/ 4 h 12"/>
                <a:gd name="T2" fmla="*/ 1 w 32"/>
                <a:gd name="T3" fmla="*/ 8 h 12"/>
                <a:gd name="T4" fmla="*/ 1 w 32"/>
                <a:gd name="T5" fmla="*/ 11 h 12"/>
                <a:gd name="T6" fmla="*/ 2 w 32"/>
                <a:gd name="T7" fmla="*/ 12 h 12"/>
                <a:gd name="T8" fmla="*/ 3 w 32"/>
                <a:gd name="T9" fmla="*/ 11 h 12"/>
                <a:gd name="T10" fmla="*/ 29 w 32"/>
                <a:gd name="T11" fmla="*/ 8 h 12"/>
                <a:gd name="T12" fmla="*/ 32 w 32"/>
                <a:gd name="T13" fmla="*/ 7 h 12"/>
                <a:gd name="T14" fmla="*/ 31 w 32"/>
                <a:gd name="T1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31" y="4"/>
                  </a:moveTo>
                  <a:cubicBezTo>
                    <a:pt x="22" y="0"/>
                    <a:pt x="9" y="0"/>
                    <a:pt x="1" y="8"/>
                  </a:cubicBezTo>
                  <a:cubicBezTo>
                    <a:pt x="0" y="9"/>
                    <a:pt x="0" y="10"/>
                    <a:pt x="1" y="11"/>
                  </a:cubicBezTo>
                  <a:cubicBezTo>
                    <a:pt x="1" y="12"/>
                    <a:pt x="1" y="12"/>
                    <a:pt x="2" y="12"/>
                  </a:cubicBezTo>
                  <a:cubicBezTo>
                    <a:pt x="2" y="12"/>
                    <a:pt x="3" y="12"/>
                    <a:pt x="3" y="11"/>
                  </a:cubicBezTo>
                  <a:cubicBezTo>
                    <a:pt x="11" y="4"/>
                    <a:pt x="21" y="5"/>
                    <a:pt x="29" y="8"/>
                  </a:cubicBezTo>
                  <a:cubicBezTo>
                    <a:pt x="30" y="8"/>
                    <a:pt x="31" y="8"/>
                    <a:pt x="32" y="7"/>
                  </a:cubicBezTo>
                  <a:cubicBezTo>
                    <a:pt x="32" y="6"/>
                    <a:pt x="32" y="4"/>
                    <a:pt x="3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7" name="Freeform 13"/>
            <p:cNvSpPr>
              <a:spLocks/>
            </p:cNvSpPr>
            <p:nvPr/>
          </p:nvSpPr>
          <p:spPr bwMode="auto">
            <a:xfrm>
              <a:off x="6213475" y="3232150"/>
              <a:ext cx="430213" cy="161925"/>
            </a:xfrm>
            <a:custGeom>
              <a:avLst/>
              <a:gdLst>
                <a:gd name="T0" fmla="*/ 31 w 32"/>
                <a:gd name="T1" fmla="*/ 5 h 12"/>
                <a:gd name="T2" fmla="*/ 1 w 32"/>
                <a:gd name="T3" fmla="*/ 9 h 12"/>
                <a:gd name="T4" fmla="*/ 1 w 32"/>
                <a:gd name="T5" fmla="*/ 12 h 12"/>
                <a:gd name="T6" fmla="*/ 2 w 32"/>
                <a:gd name="T7" fmla="*/ 12 h 12"/>
                <a:gd name="T8" fmla="*/ 3 w 32"/>
                <a:gd name="T9" fmla="*/ 12 h 12"/>
                <a:gd name="T10" fmla="*/ 29 w 32"/>
                <a:gd name="T11" fmla="*/ 8 h 12"/>
                <a:gd name="T12" fmla="*/ 32 w 32"/>
                <a:gd name="T13" fmla="*/ 7 h 12"/>
                <a:gd name="T14" fmla="*/ 31 w 32"/>
                <a:gd name="T15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31" y="5"/>
                  </a:moveTo>
                  <a:cubicBezTo>
                    <a:pt x="22" y="1"/>
                    <a:pt x="9" y="0"/>
                    <a:pt x="1" y="9"/>
                  </a:cubicBezTo>
                  <a:cubicBezTo>
                    <a:pt x="0" y="10"/>
                    <a:pt x="0" y="11"/>
                    <a:pt x="1" y="12"/>
                  </a:cubicBezTo>
                  <a:cubicBezTo>
                    <a:pt x="1" y="12"/>
                    <a:pt x="1" y="12"/>
                    <a:pt x="2" y="12"/>
                  </a:cubicBezTo>
                  <a:cubicBezTo>
                    <a:pt x="2" y="12"/>
                    <a:pt x="3" y="12"/>
                    <a:pt x="3" y="12"/>
                  </a:cubicBezTo>
                  <a:cubicBezTo>
                    <a:pt x="11" y="5"/>
                    <a:pt x="21" y="5"/>
                    <a:pt x="29" y="8"/>
                  </a:cubicBezTo>
                  <a:cubicBezTo>
                    <a:pt x="30" y="9"/>
                    <a:pt x="31" y="8"/>
                    <a:pt x="32" y="7"/>
                  </a:cubicBezTo>
                  <a:cubicBezTo>
                    <a:pt x="32" y="6"/>
                    <a:pt x="32" y="5"/>
                    <a:pt x="3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8" name="Freeform 14"/>
            <p:cNvSpPr>
              <a:spLocks/>
            </p:cNvSpPr>
            <p:nvPr/>
          </p:nvSpPr>
          <p:spPr bwMode="auto">
            <a:xfrm>
              <a:off x="6213475" y="3394075"/>
              <a:ext cx="430213" cy="161925"/>
            </a:xfrm>
            <a:custGeom>
              <a:avLst/>
              <a:gdLst>
                <a:gd name="T0" fmla="*/ 31 w 32"/>
                <a:gd name="T1" fmla="*/ 4 h 12"/>
                <a:gd name="T2" fmla="*/ 1 w 32"/>
                <a:gd name="T3" fmla="*/ 9 h 12"/>
                <a:gd name="T4" fmla="*/ 1 w 32"/>
                <a:gd name="T5" fmla="*/ 11 h 12"/>
                <a:gd name="T6" fmla="*/ 2 w 32"/>
                <a:gd name="T7" fmla="*/ 12 h 12"/>
                <a:gd name="T8" fmla="*/ 3 w 32"/>
                <a:gd name="T9" fmla="*/ 11 h 12"/>
                <a:gd name="T10" fmla="*/ 29 w 32"/>
                <a:gd name="T11" fmla="*/ 8 h 12"/>
                <a:gd name="T12" fmla="*/ 32 w 32"/>
                <a:gd name="T13" fmla="*/ 7 h 12"/>
                <a:gd name="T14" fmla="*/ 31 w 32"/>
                <a:gd name="T1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2">
                  <a:moveTo>
                    <a:pt x="31" y="4"/>
                  </a:moveTo>
                  <a:cubicBezTo>
                    <a:pt x="22" y="1"/>
                    <a:pt x="9" y="0"/>
                    <a:pt x="1" y="9"/>
                  </a:cubicBezTo>
                  <a:cubicBezTo>
                    <a:pt x="0" y="9"/>
                    <a:pt x="0" y="11"/>
                    <a:pt x="1" y="11"/>
                  </a:cubicBezTo>
                  <a:cubicBezTo>
                    <a:pt x="1" y="12"/>
                    <a:pt x="1" y="12"/>
                    <a:pt x="2" y="12"/>
                  </a:cubicBezTo>
                  <a:cubicBezTo>
                    <a:pt x="2" y="12"/>
                    <a:pt x="3" y="12"/>
                    <a:pt x="3" y="11"/>
                  </a:cubicBezTo>
                  <a:cubicBezTo>
                    <a:pt x="11" y="4"/>
                    <a:pt x="21" y="5"/>
                    <a:pt x="29" y="8"/>
                  </a:cubicBezTo>
                  <a:cubicBezTo>
                    <a:pt x="30" y="8"/>
                    <a:pt x="31" y="8"/>
                    <a:pt x="32" y="7"/>
                  </a:cubicBezTo>
                  <a:cubicBezTo>
                    <a:pt x="32" y="6"/>
                    <a:pt x="32" y="4"/>
                    <a:pt x="3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59" name="Group 258"/>
          <p:cNvGrpSpPr/>
          <p:nvPr userDrawn="1"/>
        </p:nvGrpSpPr>
        <p:grpSpPr>
          <a:xfrm>
            <a:off x="7941794" y="5722522"/>
            <a:ext cx="386700" cy="295558"/>
            <a:chOff x="5516563" y="84138"/>
            <a:chExt cx="1414463" cy="1081087"/>
          </a:xfrm>
          <a:solidFill>
            <a:schemeClr val="bg2"/>
          </a:solidFill>
        </p:grpSpPr>
        <p:sp>
          <p:nvSpPr>
            <p:cNvPr id="260" name="Freeform 13"/>
            <p:cNvSpPr>
              <a:spLocks noEditPoints="1"/>
            </p:cNvSpPr>
            <p:nvPr/>
          </p:nvSpPr>
          <p:spPr bwMode="auto">
            <a:xfrm>
              <a:off x="5688013" y="249238"/>
              <a:ext cx="896938" cy="698500"/>
            </a:xfrm>
            <a:custGeom>
              <a:avLst/>
              <a:gdLst>
                <a:gd name="T0" fmla="*/ 214 w 239"/>
                <a:gd name="T1" fmla="*/ 9 h 186"/>
                <a:gd name="T2" fmla="*/ 120 w 239"/>
                <a:gd name="T3" fmla="*/ 0 h 186"/>
                <a:gd name="T4" fmla="*/ 26 w 239"/>
                <a:gd name="T5" fmla="*/ 9 h 186"/>
                <a:gd name="T6" fmla="*/ 17 w 239"/>
                <a:gd name="T7" fmla="*/ 17 h 186"/>
                <a:gd name="T8" fmla="*/ 17 w 239"/>
                <a:gd name="T9" fmla="*/ 169 h 186"/>
                <a:gd name="T10" fmla="*/ 26 w 239"/>
                <a:gd name="T11" fmla="*/ 177 h 186"/>
                <a:gd name="T12" fmla="*/ 120 w 239"/>
                <a:gd name="T13" fmla="*/ 186 h 186"/>
                <a:gd name="T14" fmla="*/ 214 w 239"/>
                <a:gd name="T15" fmla="*/ 177 h 186"/>
                <a:gd name="T16" fmla="*/ 222 w 239"/>
                <a:gd name="T17" fmla="*/ 169 h 186"/>
                <a:gd name="T18" fmla="*/ 222 w 239"/>
                <a:gd name="T19" fmla="*/ 17 h 186"/>
                <a:gd name="T20" fmla="*/ 214 w 239"/>
                <a:gd name="T21" fmla="*/ 9 h 186"/>
                <a:gd name="T22" fmla="*/ 211 w 239"/>
                <a:gd name="T23" fmla="*/ 165 h 186"/>
                <a:gd name="T24" fmla="*/ 28 w 239"/>
                <a:gd name="T25" fmla="*/ 165 h 186"/>
                <a:gd name="T26" fmla="*/ 28 w 239"/>
                <a:gd name="T27" fmla="*/ 21 h 186"/>
                <a:gd name="T28" fmla="*/ 211 w 239"/>
                <a:gd name="T29" fmla="*/ 21 h 186"/>
                <a:gd name="T30" fmla="*/ 211 w 239"/>
                <a:gd name="T31" fmla="*/ 16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9" h="186">
                  <a:moveTo>
                    <a:pt x="214" y="9"/>
                  </a:moveTo>
                  <a:cubicBezTo>
                    <a:pt x="182" y="3"/>
                    <a:pt x="151" y="0"/>
                    <a:pt x="120" y="0"/>
                  </a:cubicBezTo>
                  <a:cubicBezTo>
                    <a:pt x="88" y="0"/>
                    <a:pt x="57" y="3"/>
                    <a:pt x="26" y="9"/>
                  </a:cubicBezTo>
                  <a:cubicBezTo>
                    <a:pt x="22" y="10"/>
                    <a:pt x="18" y="13"/>
                    <a:pt x="17" y="17"/>
                  </a:cubicBezTo>
                  <a:cubicBezTo>
                    <a:pt x="0" y="67"/>
                    <a:pt x="0" y="118"/>
                    <a:pt x="17" y="169"/>
                  </a:cubicBezTo>
                  <a:cubicBezTo>
                    <a:pt x="18" y="173"/>
                    <a:pt x="22" y="176"/>
                    <a:pt x="26" y="177"/>
                  </a:cubicBezTo>
                  <a:cubicBezTo>
                    <a:pt x="57" y="183"/>
                    <a:pt x="88" y="186"/>
                    <a:pt x="120" y="186"/>
                  </a:cubicBezTo>
                  <a:cubicBezTo>
                    <a:pt x="151" y="186"/>
                    <a:pt x="182" y="183"/>
                    <a:pt x="214" y="177"/>
                  </a:cubicBezTo>
                  <a:cubicBezTo>
                    <a:pt x="218" y="176"/>
                    <a:pt x="221" y="173"/>
                    <a:pt x="222" y="169"/>
                  </a:cubicBezTo>
                  <a:cubicBezTo>
                    <a:pt x="239" y="118"/>
                    <a:pt x="239" y="67"/>
                    <a:pt x="222" y="17"/>
                  </a:cubicBezTo>
                  <a:cubicBezTo>
                    <a:pt x="221" y="13"/>
                    <a:pt x="218" y="10"/>
                    <a:pt x="214" y="9"/>
                  </a:cubicBezTo>
                  <a:close/>
                  <a:moveTo>
                    <a:pt x="211" y="165"/>
                  </a:moveTo>
                  <a:cubicBezTo>
                    <a:pt x="150" y="178"/>
                    <a:pt x="89" y="178"/>
                    <a:pt x="28" y="165"/>
                  </a:cubicBezTo>
                  <a:cubicBezTo>
                    <a:pt x="12" y="117"/>
                    <a:pt x="12" y="69"/>
                    <a:pt x="28" y="21"/>
                  </a:cubicBezTo>
                  <a:cubicBezTo>
                    <a:pt x="89" y="8"/>
                    <a:pt x="150" y="8"/>
                    <a:pt x="211" y="21"/>
                  </a:cubicBezTo>
                  <a:cubicBezTo>
                    <a:pt x="227" y="69"/>
                    <a:pt x="227" y="117"/>
                    <a:pt x="211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1" name="Freeform 14"/>
            <p:cNvSpPr>
              <a:spLocks noEditPoints="1"/>
            </p:cNvSpPr>
            <p:nvPr/>
          </p:nvSpPr>
          <p:spPr bwMode="auto">
            <a:xfrm>
              <a:off x="5516563" y="84138"/>
              <a:ext cx="1414463" cy="1081087"/>
            </a:xfrm>
            <a:custGeom>
              <a:avLst/>
              <a:gdLst>
                <a:gd name="T0" fmla="*/ 359 w 377"/>
                <a:gd name="T1" fmla="*/ 27 h 288"/>
                <a:gd name="T2" fmla="*/ 340 w 377"/>
                <a:gd name="T3" fmla="*/ 9 h 288"/>
                <a:gd name="T4" fmla="*/ 189 w 377"/>
                <a:gd name="T5" fmla="*/ 0 h 288"/>
                <a:gd name="T6" fmla="*/ 37 w 377"/>
                <a:gd name="T7" fmla="*/ 9 h 288"/>
                <a:gd name="T8" fmla="*/ 18 w 377"/>
                <a:gd name="T9" fmla="*/ 27 h 288"/>
                <a:gd name="T10" fmla="*/ 18 w 377"/>
                <a:gd name="T11" fmla="*/ 250 h 288"/>
                <a:gd name="T12" fmla="*/ 37 w 377"/>
                <a:gd name="T13" fmla="*/ 267 h 288"/>
                <a:gd name="T14" fmla="*/ 110 w 377"/>
                <a:gd name="T15" fmla="*/ 274 h 288"/>
                <a:gd name="T16" fmla="*/ 108 w 377"/>
                <a:gd name="T17" fmla="*/ 276 h 288"/>
                <a:gd name="T18" fmla="*/ 189 w 377"/>
                <a:gd name="T19" fmla="*/ 288 h 288"/>
                <a:gd name="T20" fmla="*/ 269 w 377"/>
                <a:gd name="T21" fmla="*/ 276 h 288"/>
                <a:gd name="T22" fmla="*/ 267 w 377"/>
                <a:gd name="T23" fmla="*/ 274 h 288"/>
                <a:gd name="T24" fmla="*/ 340 w 377"/>
                <a:gd name="T25" fmla="*/ 267 h 288"/>
                <a:gd name="T26" fmla="*/ 359 w 377"/>
                <a:gd name="T27" fmla="*/ 250 h 288"/>
                <a:gd name="T28" fmla="*/ 359 w 377"/>
                <a:gd name="T29" fmla="*/ 27 h 288"/>
                <a:gd name="T30" fmla="*/ 337 w 377"/>
                <a:gd name="T31" fmla="*/ 244 h 288"/>
                <a:gd name="T32" fmla="*/ 40 w 377"/>
                <a:gd name="T33" fmla="*/ 244 h 288"/>
                <a:gd name="T34" fmla="*/ 40 w 377"/>
                <a:gd name="T35" fmla="*/ 32 h 288"/>
                <a:gd name="T36" fmla="*/ 337 w 377"/>
                <a:gd name="T37" fmla="*/ 32 h 288"/>
                <a:gd name="T38" fmla="*/ 337 w 377"/>
                <a:gd name="T39" fmla="*/ 2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7" h="288">
                  <a:moveTo>
                    <a:pt x="359" y="27"/>
                  </a:moveTo>
                  <a:cubicBezTo>
                    <a:pt x="357" y="17"/>
                    <a:pt x="349" y="10"/>
                    <a:pt x="340" y="9"/>
                  </a:cubicBezTo>
                  <a:cubicBezTo>
                    <a:pt x="290" y="3"/>
                    <a:pt x="239" y="0"/>
                    <a:pt x="189" y="0"/>
                  </a:cubicBezTo>
                  <a:cubicBezTo>
                    <a:pt x="138" y="0"/>
                    <a:pt x="87" y="3"/>
                    <a:pt x="37" y="9"/>
                  </a:cubicBezTo>
                  <a:cubicBezTo>
                    <a:pt x="28" y="10"/>
                    <a:pt x="20" y="17"/>
                    <a:pt x="18" y="27"/>
                  </a:cubicBezTo>
                  <a:cubicBezTo>
                    <a:pt x="0" y="101"/>
                    <a:pt x="0" y="176"/>
                    <a:pt x="18" y="250"/>
                  </a:cubicBezTo>
                  <a:cubicBezTo>
                    <a:pt x="20" y="259"/>
                    <a:pt x="28" y="266"/>
                    <a:pt x="37" y="267"/>
                  </a:cubicBezTo>
                  <a:cubicBezTo>
                    <a:pt x="61" y="270"/>
                    <a:pt x="86" y="272"/>
                    <a:pt x="110" y="274"/>
                  </a:cubicBezTo>
                  <a:cubicBezTo>
                    <a:pt x="109" y="275"/>
                    <a:pt x="108" y="275"/>
                    <a:pt x="108" y="276"/>
                  </a:cubicBezTo>
                  <a:cubicBezTo>
                    <a:pt x="108" y="283"/>
                    <a:pt x="144" y="288"/>
                    <a:pt x="189" y="288"/>
                  </a:cubicBezTo>
                  <a:cubicBezTo>
                    <a:pt x="233" y="288"/>
                    <a:pt x="269" y="283"/>
                    <a:pt x="269" y="276"/>
                  </a:cubicBezTo>
                  <a:cubicBezTo>
                    <a:pt x="269" y="275"/>
                    <a:pt x="268" y="275"/>
                    <a:pt x="267" y="274"/>
                  </a:cubicBezTo>
                  <a:cubicBezTo>
                    <a:pt x="291" y="272"/>
                    <a:pt x="316" y="270"/>
                    <a:pt x="340" y="267"/>
                  </a:cubicBezTo>
                  <a:cubicBezTo>
                    <a:pt x="349" y="266"/>
                    <a:pt x="357" y="259"/>
                    <a:pt x="359" y="250"/>
                  </a:cubicBezTo>
                  <a:cubicBezTo>
                    <a:pt x="377" y="176"/>
                    <a:pt x="377" y="101"/>
                    <a:pt x="359" y="27"/>
                  </a:cubicBezTo>
                  <a:close/>
                  <a:moveTo>
                    <a:pt x="337" y="244"/>
                  </a:moveTo>
                  <a:cubicBezTo>
                    <a:pt x="238" y="256"/>
                    <a:pt x="139" y="256"/>
                    <a:pt x="40" y="244"/>
                  </a:cubicBezTo>
                  <a:cubicBezTo>
                    <a:pt x="23" y="174"/>
                    <a:pt x="23" y="103"/>
                    <a:pt x="40" y="32"/>
                  </a:cubicBezTo>
                  <a:cubicBezTo>
                    <a:pt x="139" y="20"/>
                    <a:pt x="238" y="20"/>
                    <a:pt x="337" y="32"/>
                  </a:cubicBezTo>
                  <a:cubicBezTo>
                    <a:pt x="354" y="103"/>
                    <a:pt x="354" y="174"/>
                    <a:pt x="337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2" name="Freeform 15"/>
            <p:cNvSpPr>
              <a:spLocks noEditPoints="1"/>
            </p:cNvSpPr>
            <p:nvPr/>
          </p:nvSpPr>
          <p:spPr bwMode="auto">
            <a:xfrm>
              <a:off x="6611938" y="301625"/>
              <a:ext cx="131763" cy="128587"/>
            </a:xfrm>
            <a:custGeom>
              <a:avLst/>
              <a:gdLst>
                <a:gd name="T0" fmla="*/ 17 w 35"/>
                <a:gd name="T1" fmla="*/ 34 h 34"/>
                <a:gd name="T2" fmla="*/ 35 w 35"/>
                <a:gd name="T3" fmla="*/ 17 h 34"/>
                <a:gd name="T4" fmla="*/ 17 w 35"/>
                <a:gd name="T5" fmla="*/ 0 h 34"/>
                <a:gd name="T6" fmla="*/ 0 w 35"/>
                <a:gd name="T7" fmla="*/ 17 h 34"/>
                <a:gd name="T8" fmla="*/ 17 w 35"/>
                <a:gd name="T9" fmla="*/ 34 h 34"/>
                <a:gd name="T10" fmla="*/ 17 w 35"/>
                <a:gd name="T11" fmla="*/ 11 h 34"/>
                <a:gd name="T12" fmla="*/ 23 w 35"/>
                <a:gd name="T13" fmla="*/ 17 h 34"/>
                <a:gd name="T14" fmla="*/ 17 w 35"/>
                <a:gd name="T15" fmla="*/ 23 h 34"/>
                <a:gd name="T16" fmla="*/ 12 w 35"/>
                <a:gd name="T17" fmla="*/ 17 h 34"/>
                <a:gd name="T18" fmla="*/ 17 w 35"/>
                <a:gd name="T19" fmla="*/ 1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34">
                  <a:moveTo>
                    <a:pt x="17" y="34"/>
                  </a:moveTo>
                  <a:cubicBezTo>
                    <a:pt x="27" y="34"/>
                    <a:pt x="35" y="26"/>
                    <a:pt x="35" y="17"/>
                  </a:cubicBezTo>
                  <a:cubicBezTo>
                    <a:pt x="35" y="7"/>
                    <a:pt x="2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26"/>
                    <a:pt x="8" y="34"/>
                    <a:pt x="17" y="34"/>
                  </a:cubicBezTo>
                  <a:close/>
                  <a:moveTo>
                    <a:pt x="17" y="11"/>
                  </a:moveTo>
                  <a:cubicBezTo>
                    <a:pt x="21" y="11"/>
                    <a:pt x="23" y="14"/>
                    <a:pt x="23" y="17"/>
                  </a:cubicBezTo>
                  <a:cubicBezTo>
                    <a:pt x="23" y="20"/>
                    <a:pt x="21" y="23"/>
                    <a:pt x="17" y="23"/>
                  </a:cubicBezTo>
                  <a:cubicBezTo>
                    <a:pt x="14" y="23"/>
                    <a:pt x="12" y="20"/>
                    <a:pt x="12" y="17"/>
                  </a:cubicBezTo>
                  <a:cubicBezTo>
                    <a:pt x="12" y="14"/>
                    <a:pt x="14" y="11"/>
                    <a:pt x="17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3" name="Freeform 16"/>
            <p:cNvSpPr>
              <a:spLocks/>
            </p:cNvSpPr>
            <p:nvPr/>
          </p:nvSpPr>
          <p:spPr bwMode="auto">
            <a:xfrm>
              <a:off x="6570663" y="860425"/>
              <a:ext cx="173038" cy="46037"/>
            </a:xfrm>
            <a:custGeom>
              <a:avLst/>
              <a:gdLst>
                <a:gd name="T0" fmla="*/ 40 w 46"/>
                <a:gd name="T1" fmla="*/ 0 h 12"/>
                <a:gd name="T2" fmla="*/ 5 w 46"/>
                <a:gd name="T3" fmla="*/ 0 h 12"/>
                <a:gd name="T4" fmla="*/ 0 w 46"/>
                <a:gd name="T5" fmla="*/ 6 h 12"/>
                <a:gd name="T6" fmla="*/ 5 w 46"/>
                <a:gd name="T7" fmla="*/ 12 h 12"/>
                <a:gd name="T8" fmla="*/ 40 w 46"/>
                <a:gd name="T9" fmla="*/ 12 h 12"/>
                <a:gd name="T10" fmla="*/ 46 w 46"/>
                <a:gd name="T11" fmla="*/ 6 h 12"/>
                <a:gd name="T12" fmla="*/ 40 w 4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2">
                  <a:moveTo>
                    <a:pt x="4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9"/>
                    <a:pt x="2" y="12"/>
                    <a:pt x="5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3" y="12"/>
                    <a:pt x="46" y="9"/>
                    <a:pt x="46" y="6"/>
                  </a:cubicBezTo>
                  <a:cubicBezTo>
                    <a:pt x="46" y="3"/>
                    <a:pt x="43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4" name="Freeform 17"/>
            <p:cNvSpPr>
              <a:spLocks/>
            </p:cNvSpPr>
            <p:nvPr/>
          </p:nvSpPr>
          <p:spPr bwMode="auto">
            <a:xfrm>
              <a:off x="6611938" y="733425"/>
              <a:ext cx="173038" cy="41275"/>
            </a:xfrm>
            <a:custGeom>
              <a:avLst/>
              <a:gdLst>
                <a:gd name="T0" fmla="*/ 40 w 46"/>
                <a:gd name="T1" fmla="*/ 0 h 11"/>
                <a:gd name="T2" fmla="*/ 6 w 46"/>
                <a:gd name="T3" fmla="*/ 0 h 11"/>
                <a:gd name="T4" fmla="*/ 0 w 46"/>
                <a:gd name="T5" fmla="*/ 5 h 11"/>
                <a:gd name="T6" fmla="*/ 6 w 46"/>
                <a:gd name="T7" fmla="*/ 11 h 11"/>
                <a:gd name="T8" fmla="*/ 40 w 46"/>
                <a:gd name="T9" fmla="*/ 11 h 11"/>
                <a:gd name="T10" fmla="*/ 46 w 46"/>
                <a:gd name="T11" fmla="*/ 5 h 11"/>
                <a:gd name="T12" fmla="*/ 40 w 46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1">
                  <a:moveTo>
                    <a:pt x="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44" y="11"/>
                    <a:pt x="46" y="9"/>
                    <a:pt x="46" y="5"/>
                  </a:cubicBezTo>
                  <a:cubicBezTo>
                    <a:pt x="46" y="2"/>
                    <a:pt x="44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5" name="Freeform 18"/>
            <p:cNvSpPr>
              <a:spLocks/>
            </p:cNvSpPr>
            <p:nvPr/>
          </p:nvSpPr>
          <p:spPr bwMode="auto">
            <a:xfrm>
              <a:off x="6611938" y="601663"/>
              <a:ext cx="173038" cy="46037"/>
            </a:xfrm>
            <a:custGeom>
              <a:avLst/>
              <a:gdLst>
                <a:gd name="T0" fmla="*/ 40 w 46"/>
                <a:gd name="T1" fmla="*/ 0 h 12"/>
                <a:gd name="T2" fmla="*/ 6 w 46"/>
                <a:gd name="T3" fmla="*/ 0 h 12"/>
                <a:gd name="T4" fmla="*/ 0 w 46"/>
                <a:gd name="T5" fmla="*/ 6 h 12"/>
                <a:gd name="T6" fmla="*/ 6 w 46"/>
                <a:gd name="T7" fmla="*/ 12 h 12"/>
                <a:gd name="T8" fmla="*/ 40 w 46"/>
                <a:gd name="T9" fmla="*/ 12 h 12"/>
                <a:gd name="T10" fmla="*/ 46 w 46"/>
                <a:gd name="T11" fmla="*/ 6 h 12"/>
                <a:gd name="T12" fmla="*/ 40 w 4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2">
                  <a:moveTo>
                    <a:pt x="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4" y="12"/>
                    <a:pt x="46" y="9"/>
                    <a:pt x="46" y="6"/>
                  </a:cubicBezTo>
                  <a:cubicBezTo>
                    <a:pt x="46" y="3"/>
                    <a:pt x="44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6" name="Freeform 19"/>
            <p:cNvSpPr>
              <a:spLocks/>
            </p:cNvSpPr>
            <p:nvPr/>
          </p:nvSpPr>
          <p:spPr bwMode="auto">
            <a:xfrm>
              <a:off x="5880100" y="422275"/>
              <a:ext cx="258763" cy="179387"/>
            </a:xfrm>
            <a:custGeom>
              <a:avLst/>
              <a:gdLst>
                <a:gd name="T0" fmla="*/ 63 w 69"/>
                <a:gd name="T1" fmla="*/ 0 h 48"/>
                <a:gd name="T2" fmla="*/ 10 w 69"/>
                <a:gd name="T3" fmla="*/ 4 h 48"/>
                <a:gd name="T4" fmla="*/ 3 w 69"/>
                <a:gd name="T5" fmla="*/ 10 h 48"/>
                <a:gd name="T6" fmla="*/ 0 w 69"/>
                <a:gd name="T7" fmla="*/ 42 h 48"/>
                <a:gd name="T8" fmla="*/ 5 w 69"/>
                <a:gd name="T9" fmla="*/ 48 h 48"/>
                <a:gd name="T10" fmla="*/ 11 w 69"/>
                <a:gd name="T11" fmla="*/ 42 h 48"/>
                <a:gd name="T12" fmla="*/ 13 w 69"/>
                <a:gd name="T13" fmla="*/ 21 h 48"/>
                <a:gd name="T14" fmla="*/ 20 w 69"/>
                <a:gd name="T15" fmla="*/ 14 h 48"/>
                <a:gd name="T16" fmla="*/ 63 w 69"/>
                <a:gd name="T17" fmla="*/ 11 h 48"/>
                <a:gd name="T18" fmla="*/ 69 w 69"/>
                <a:gd name="T19" fmla="*/ 5 h 48"/>
                <a:gd name="T20" fmla="*/ 63 w 69"/>
                <a:gd name="T2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48">
                  <a:moveTo>
                    <a:pt x="63" y="0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7" y="4"/>
                    <a:pt x="4" y="7"/>
                    <a:pt x="3" y="1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6"/>
                    <a:pt x="2" y="48"/>
                    <a:pt x="5" y="48"/>
                  </a:cubicBezTo>
                  <a:cubicBezTo>
                    <a:pt x="8" y="48"/>
                    <a:pt x="11" y="46"/>
                    <a:pt x="11" y="42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4" y="17"/>
                    <a:pt x="16" y="15"/>
                    <a:pt x="20" y="14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9" y="9"/>
                    <a:pt x="69" y="5"/>
                  </a:cubicBezTo>
                  <a:cubicBezTo>
                    <a:pt x="69" y="2"/>
                    <a:pt x="66" y="0"/>
                    <a:pt x="6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67" name="Group 266"/>
          <p:cNvGrpSpPr/>
          <p:nvPr userDrawn="1"/>
        </p:nvGrpSpPr>
        <p:grpSpPr>
          <a:xfrm>
            <a:off x="114438" y="2154285"/>
            <a:ext cx="289576" cy="309117"/>
            <a:chOff x="8342313" y="10972800"/>
            <a:chExt cx="1293813" cy="1381125"/>
          </a:xfrm>
          <a:solidFill>
            <a:schemeClr val="bg2"/>
          </a:solidFill>
        </p:grpSpPr>
        <p:sp>
          <p:nvSpPr>
            <p:cNvPr id="268" name="Freeform 5"/>
            <p:cNvSpPr>
              <a:spLocks noEditPoints="1"/>
            </p:cNvSpPr>
            <p:nvPr/>
          </p:nvSpPr>
          <p:spPr bwMode="auto">
            <a:xfrm>
              <a:off x="8342313" y="10972800"/>
              <a:ext cx="1293813" cy="1381125"/>
            </a:xfrm>
            <a:custGeom>
              <a:avLst/>
              <a:gdLst>
                <a:gd name="T0" fmla="*/ 299 w 345"/>
                <a:gd name="T1" fmla="*/ 0 h 368"/>
                <a:gd name="T2" fmla="*/ 46 w 345"/>
                <a:gd name="T3" fmla="*/ 0 h 368"/>
                <a:gd name="T4" fmla="*/ 0 w 345"/>
                <a:gd name="T5" fmla="*/ 46 h 368"/>
                <a:gd name="T6" fmla="*/ 0 w 345"/>
                <a:gd name="T7" fmla="*/ 322 h 368"/>
                <a:gd name="T8" fmla="*/ 46 w 345"/>
                <a:gd name="T9" fmla="*/ 368 h 368"/>
                <a:gd name="T10" fmla="*/ 299 w 345"/>
                <a:gd name="T11" fmla="*/ 368 h 368"/>
                <a:gd name="T12" fmla="*/ 345 w 345"/>
                <a:gd name="T13" fmla="*/ 322 h 368"/>
                <a:gd name="T14" fmla="*/ 345 w 345"/>
                <a:gd name="T15" fmla="*/ 46 h 368"/>
                <a:gd name="T16" fmla="*/ 299 w 345"/>
                <a:gd name="T17" fmla="*/ 0 h 368"/>
                <a:gd name="T18" fmla="*/ 322 w 345"/>
                <a:gd name="T19" fmla="*/ 322 h 368"/>
                <a:gd name="T20" fmla="*/ 299 w 345"/>
                <a:gd name="T21" fmla="*/ 345 h 368"/>
                <a:gd name="T22" fmla="*/ 46 w 345"/>
                <a:gd name="T23" fmla="*/ 345 h 368"/>
                <a:gd name="T24" fmla="*/ 23 w 345"/>
                <a:gd name="T25" fmla="*/ 322 h 368"/>
                <a:gd name="T26" fmla="*/ 23 w 345"/>
                <a:gd name="T27" fmla="*/ 46 h 368"/>
                <a:gd name="T28" fmla="*/ 46 w 345"/>
                <a:gd name="T29" fmla="*/ 23 h 368"/>
                <a:gd name="T30" fmla="*/ 299 w 345"/>
                <a:gd name="T31" fmla="*/ 23 h 368"/>
                <a:gd name="T32" fmla="*/ 322 w 345"/>
                <a:gd name="T33" fmla="*/ 46 h 368"/>
                <a:gd name="T34" fmla="*/ 322 w 345"/>
                <a:gd name="T35" fmla="*/ 32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5" h="368">
                  <a:moveTo>
                    <a:pt x="299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48"/>
                    <a:pt x="20" y="368"/>
                    <a:pt x="46" y="368"/>
                  </a:cubicBezTo>
                  <a:cubicBezTo>
                    <a:pt x="299" y="368"/>
                    <a:pt x="299" y="368"/>
                    <a:pt x="299" y="368"/>
                  </a:cubicBezTo>
                  <a:cubicBezTo>
                    <a:pt x="324" y="368"/>
                    <a:pt x="345" y="348"/>
                    <a:pt x="345" y="322"/>
                  </a:cubicBezTo>
                  <a:cubicBezTo>
                    <a:pt x="345" y="46"/>
                    <a:pt x="345" y="46"/>
                    <a:pt x="345" y="46"/>
                  </a:cubicBezTo>
                  <a:cubicBezTo>
                    <a:pt x="345" y="21"/>
                    <a:pt x="324" y="0"/>
                    <a:pt x="299" y="0"/>
                  </a:cubicBezTo>
                  <a:close/>
                  <a:moveTo>
                    <a:pt x="322" y="322"/>
                  </a:moveTo>
                  <a:cubicBezTo>
                    <a:pt x="322" y="335"/>
                    <a:pt x="312" y="345"/>
                    <a:pt x="299" y="345"/>
                  </a:cubicBezTo>
                  <a:cubicBezTo>
                    <a:pt x="46" y="345"/>
                    <a:pt x="46" y="345"/>
                    <a:pt x="46" y="345"/>
                  </a:cubicBezTo>
                  <a:cubicBezTo>
                    <a:pt x="33" y="345"/>
                    <a:pt x="23" y="335"/>
                    <a:pt x="23" y="322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33"/>
                    <a:pt x="33" y="23"/>
                    <a:pt x="46" y="23"/>
                  </a:cubicBezTo>
                  <a:cubicBezTo>
                    <a:pt x="299" y="23"/>
                    <a:pt x="299" y="23"/>
                    <a:pt x="299" y="23"/>
                  </a:cubicBezTo>
                  <a:cubicBezTo>
                    <a:pt x="312" y="23"/>
                    <a:pt x="322" y="33"/>
                    <a:pt x="322" y="46"/>
                  </a:cubicBezTo>
                  <a:lnTo>
                    <a:pt x="322" y="3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9" name="Freeform 6"/>
            <p:cNvSpPr>
              <a:spLocks noEditPoints="1"/>
            </p:cNvSpPr>
            <p:nvPr/>
          </p:nvSpPr>
          <p:spPr bwMode="auto">
            <a:xfrm>
              <a:off x="8513763" y="11145838"/>
              <a:ext cx="949325" cy="863600"/>
            </a:xfrm>
            <a:custGeom>
              <a:avLst/>
              <a:gdLst>
                <a:gd name="T0" fmla="*/ 241 w 253"/>
                <a:gd name="T1" fmla="*/ 0 h 230"/>
                <a:gd name="T2" fmla="*/ 11 w 253"/>
                <a:gd name="T3" fmla="*/ 0 h 230"/>
                <a:gd name="T4" fmla="*/ 0 w 253"/>
                <a:gd name="T5" fmla="*/ 11 h 230"/>
                <a:gd name="T6" fmla="*/ 0 w 253"/>
                <a:gd name="T7" fmla="*/ 219 h 230"/>
                <a:gd name="T8" fmla="*/ 11 w 253"/>
                <a:gd name="T9" fmla="*/ 230 h 230"/>
                <a:gd name="T10" fmla="*/ 241 w 253"/>
                <a:gd name="T11" fmla="*/ 230 h 230"/>
                <a:gd name="T12" fmla="*/ 253 w 253"/>
                <a:gd name="T13" fmla="*/ 219 h 230"/>
                <a:gd name="T14" fmla="*/ 253 w 253"/>
                <a:gd name="T15" fmla="*/ 11 h 230"/>
                <a:gd name="T16" fmla="*/ 241 w 253"/>
                <a:gd name="T17" fmla="*/ 0 h 230"/>
                <a:gd name="T18" fmla="*/ 241 w 253"/>
                <a:gd name="T19" fmla="*/ 11 h 230"/>
                <a:gd name="T20" fmla="*/ 241 w 253"/>
                <a:gd name="T21" fmla="*/ 171 h 230"/>
                <a:gd name="T22" fmla="*/ 204 w 253"/>
                <a:gd name="T23" fmla="*/ 130 h 230"/>
                <a:gd name="T24" fmla="*/ 195 w 253"/>
                <a:gd name="T25" fmla="*/ 127 h 230"/>
                <a:gd name="T26" fmla="*/ 187 w 253"/>
                <a:gd name="T27" fmla="*/ 130 h 230"/>
                <a:gd name="T28" fmla="*/ 157 w 253"/>
                <a:gd name="T29" fmla="*/ 164 h 230"/>
                <a:gd name="T30" fmla="*/ 66 w 253"/>
                <a:gd name="T31" fmla="*/ 61 h 230"/>
                <a:gd name="T32" fmla="*/ 57 w 253"/>
                <a:gd name="T33" fmla="*/ 57 h 230"/>
                <a:gd name="T34" fmla="*/ 49 w 253"/>
                <a:gd name="T35" fmla="*/ 61 h 230"/>
                <a:gd name="T36" fmla="*/ 11 w 253"/>
                <a:gd name="T37" fmla="*/ 105 h 230"/>
                <a:gd name="T38" fmla="*/ 11 w 253"/>
                <a:gd name="T39" fmla="*/ 11 h 230"/>
                <a:gd name="T40" fmla="*/ 241 w 253"/>
                <a:gd name="T41" fmla="*/ 11 h 230"/>
                <a:gd name="T42" fmla="*/ 11 w 253"/>
                <a:gd name="T43" fmla="*/ 122 h 230"/>
                <a:gd name="T44" fmla="*/ 57 w 253"/>
                <a:gd name="T45" fmla="*/ 69 h 230"/>
                <a:gd name="T46" fmla="*/ 150 w 253"/>
                <a:gd name="T47" fmla="*/ 174 h 230"/>
                <a:gd name="T48" fmla="*/ 157 w 253"/>
                <a:gd name="T49" fmla="*/ 182 h 230"/>
                <a:gd name="T50" fmla="*/ 189 w 253"/>
                <a:gd name="T51" fmla="*/ 219 h 230"/>
                <a:gd name="T52" fmla="*/ 11 w 253"/>
                <a:gd name="T53" fmla="*/ 219 h 230"/>
                <a:gd name="T54" fmla="*/ 11 w 253"/>
                <a:gd name="T55" fmla="*/ 122 h 230"/>
                <a:gd name="T56" fmla="*/ 204 w 253"/>
                <a:gd name="T57" fmla="*/ 219 h 230"/>
                <a:gd name="T58" fmla="*/ 165 w 253"/>
                <a:gd name="T59" fmla="*/ 173 h 230"/>
                <a:gd name="T60" fmla="*/ 195 w 253"/>
                <a:gd name="T61" fmla="*/ 138 h 230"/>
                <a:gd name="T62" fmla="*/ 241 w 253"/>
                <a:gd name="T63" fmla="*/ 188 h 230"/>
                <a:gd name="T64" fmla="*/ 241 w 253"/>
                <a:gd name="T65" fmla="*/ 219 h 230"/>
                <a:gd name="T66" fmla="*/ 204 w 253"/>
                <a:gd name="T67" fmla="*/ 21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230">
                  <a:moveTo>
                    <a:pt x="24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5"/>
                    <a:pt x="5" y="230"/>
                    <a:pt x="11" y="230"/>
                  </a:cubicBezTo>
                  <a:cubicBezTo>
                    <a:pt x="241" y="230"/>
                    <a:pt x="241" y="230"/>
                    <a:pt x="241" y="230"/>
                  </a:cubicBezTo>
                  <a:cubicBezTo>
                    <a:pt x="248" y="230"/>
                    <a:pt x="253" y="225"/>
                    <a:pt x="253" y="219"/>
                  </a:cubicBezTo>
                  <a:cubicBezTo>
                    <a:pt x="253" y="11"/>
                    <a:pt x="253" y="11"/>
                    <a:pt x="253" y="11"/>
                  </a:cubicBezTo>
                  <a:cubicBezTo>
                    <a:pt x="253" y="5"/>
                    <a:pt x="248" y="0"/>
                    <a:pt x="241" y="0"/>
                  </a:cubicBezTo>
                  <a:close/>
                  <a:moveTo>
                    <a:pt x="241" y="11"/>
                  </a:moveTo>
                  <a:cubicBezTo>
                    <a:pt x="241" y="171"/>
                    <a:pt x="241" y="171"/>
                    <a:pt x="241" y="171"/>
                  </a:cubicBezTo>
                  <a:cubicBezTo>
                    <a:pt x="204" y="130"/>
                    <a:pt x="204" y="130"/>
                    <a:pt x="204" y="130"/>
                  </a:cubicBezTo>
                  <a:cubicBezTo>
                    <a:pt x="202" y="128"/>
                    <a:pt x="199" y="127"/>
                    <a:pt x="195" y="127"/>
                  </a:cubicBezTo>
                  <a:cubicBezTo>
                    <a:pt x="192" y="127"/>
                    <a:pt x="189" y="128"/>
                    <a:pt x="187" y="130"/>
                  </a:cubicBezTo>
                  <a:cubicBezTo>
                    <a:pt x="157" y="164"/>
                    <a:pt x="157" y="164"/>
                    <a:pt x="157" y="164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4" y="59"/>
                    <a:pt x="61" y="57"/>
                    <a:pt x="57" y="57"/>
                  </a:cubicBezTo>
                  <a:cubicBezTo>
                    <a:pt x="54" y="57"/>
                    <a:pt x="51" y="59"/>
                    <a:pt x="49" y="61"/>
                  </a:cubicBezTo>
                  <a:cubicBezTo>
                    <a:pt x="11" y="105"/>
                    <a:pt x="11" y="105"/>
                    <a:pt x="11" y="105"/>
                  </a:cubicBezTo>
                  <a:cubicBezTo>
                    <a:pt x="11" y="11"/>
                    <a:pt x="11" y="11"/>
                    <a:pt x="11" y="11"/>
                  </a:cubicBezTo>
                  <a:lnTo>
                    <a:pt x="241" y="11"/>
                  </a:lnTo>
                  <a:close/>
                  <a:moveTo>
                    <a:pt x="11" y="122"/>
                  </a:moveTo>
                  <a:cubicBezTo>
                    <a:pt x="57" y="69"/>
                    <a:pt x="57" y="69"/>
                    <a:pt x="57" y="69"/>
                  </a:cubicBezTo>
                  <a:cubicBezTo>
                    <a:pt x="150" y="174"/>
                    <a:pt x="150" y="174"/>
                    <a:pt x="150" y="174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89" y="219"/>
                    <a:pt x="189" y="219"/>
                    <a:pt x="189" y="219"/>
                  </a:cubicBezTo>
                  <a:cubicBezTo>
                    <a:pt x="11" y="219"/>
                    <a:pt x="11" y="219"/>
                    <a:pt x="11" y="219"/>
                  </a:cubicBezTo>
                  <a:lnTo>
                    <a:pt x="11" y="122"/>
                  </a:lnTo>
                  <a:close/>
                  <a:moveTo>
                    <a:pt x="204" y="219"/>
                  </a:moveTo>
                  <a:cubicBezTo>
                    <a:pt x="165" y="173"/>
                    <a:pt x="165" y="173"/>
                    <a:pt x="165" y="173"/>
                  </a:cubicBezTo>
                  <a:cubicBezTo>
                    <a:pt x="195" y="138"/>
                    <a:pt x="195" y="138"/>
                    <a:pt x="195" y="138"/>
                  </a:cubicBezTo>
                  <a:cubicBezTo>
                    <a:pt x="241" y="188"/>
                    <a:pt x="241" y="188"/>
                    <a:pt x="241" y="188"/>
                  </a:cubicBezTo>
                  <a:cubicBezTo>
                    <a:pt x="241" y="219"/>
                    <a:pt x="241" y="219"/>
                    <a:pt x="241" y="219"/>
                  </a:cubicBezTo>
                  <a:lnTo>
                    <a:pt x="204" y="2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0" name="Freeform 7"/>
            <p:cNvSpPr>
              <a:spLocks noEditPoints="1"/>
            </p:cNvSpPr>
            <p:nvPr/>
          </p:nvSpPr>
          <p:spPr bwMode="auto">
            <a:xfrm>
              <a:off x="9032875" y="11272838"/>
              <a:ext cx="258763" cy="263525"/>
            </a:xfrm>
            <a:custGeom>
              <a:avLst/>
              <a:gdLst>
                <a:gd name="T0" fmla="*/ 34 w 69"/>
                <a:gd name="T1" fmla="*/ 70 h 70"/>
                <a:gd name="T2" fmla="*/ 69 w 69"/>
                <a:gd name="T3" fmla="*/ 35 h 70"/>
                <a:gd name="T4" fmla="*/ 34 w 69"/>
                <a:gd name="T5" fmla="*/ 0 h 70"/>
                <a:gd name="T6" fmla="*/ 0 w 69"/>
                <a:gd name="T7" fmla="*/ 35 h 70"/>
                <a:gd name="T8" fmla="*/ 34 w 69"/>
                <a:gd name="T9" fmla="*/ 70 h 70"/>
                <a:gd name="T10" fmla="*/ 34 w 69"/>
                <a:gd name="T11" fmla="*/ 12 h 70"/>
                <a:gd name="T12" fmla="*/ 57 w 69"/>
                <a:gd name="T13" fmla="*/ 35 h 70"/>
                <a:gd name="T14" fmla="*/ 34 w 69"/>
                <a:gd name="T15" fmla="*/ 58 h 70"/>
                <a:gd name="T16" fmla="*/ 11 w 69"/>
                <a:gd name="T17" fmla="*/ 35 h 70"/>
                <a:gd name="T18" fmla="*/ 34 w 69"/>
                <a:gd name="T19" fmla="*/ 1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70">
                  <a:moveTo>
                    <a:pt x="34" y="70"/>
                  </a:moveTo>
                  <a:cubicBezTo>
                    <a:pt x="53" y="70"/>
                    <a:pt x="69" y="54"/>
                    <a:pt x="69" y="35"/>
                  </a:cubicBezTo>
                  <a:cubicBezTo>
                    <a:pt x="69" y="16"/>
                    <a:pt x="53" y="0"/>
                    <a:pt x="34" y="0"/>
                  </a:cubicBezTo>
                  <a:cubicBezTo>
                    <a:pt x="15" y="0"/>
                    <a:pt x="0" y="16"/>
                    <a:pt x="0" y="35"/>
                  </a:cubicBezTo>
                  <a:cubicBezTo>
                    <a:pt x="0" y="54"/>
                    <a:pt x="15" y="70"/>
                    <a:pt x="34" y="70"/>
                  </a:cubicBezTo>
                  <a:close/>
                  <a:moveTo>
                    <a:pt x="34" y="12"/>
                  </a:moveTo>
                  <a:cubicBezTo>
                    <a:pt x="47" y="12"/>
                    <a:pt x="57" y="22"/>
                    <a:pt x="57" y="35"/>
                  </a:cubicBezTo>
                  <a:cubicBezTo>
                    <a:pt x="57" y="48"/>
                    <a:pt x="47" y="58"/>
                    <a:pt x="34" y="58"/>
                  </a:cubicBezTo>
                  <a:cubicBezTo>
                    <a:pt x="22" y="58"/>
                    <a:pt x="11" y="48"/>
                    <a:pt x="11" y="35"/>
                  </a:cubicBezTo>
                  <a:cubicBezTo>
                    <a:pt x="11" y="22"/>
                    <a:pt x="22" y="12"/>
                    <a:pt x="3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1" name="Group 270"/>
          <p:cNvGrpSpPr/>
          <p:nvPr userDrawn="1"/>
        </p:nvGrpSpPr>
        <p:grpSpPr>
          <a:xfrm>
            <a:off x="7701358" y="6096861"/>
            <a:ext cx="656337" cy="573638"/>
            <a:chOff x="8296275" y="8293096"/>
            <a:chExt cx="1385888" cy="1211261"/>
          </a:xfrm>
          <a:solidFill>
            <a:schemeClr val="bg2"/>
          </a:solidFill>
        </p:grpSpPr>
        <p:sp>
          <p:nvSpPr>
            <p:cNvPr id="272" name="Freeform 8"/>
            <p:cNvSpPr>
              <a:spLocks noEditPoints="1"/>
            </p:cNvSpPr>
            <p:nvPr/>
          </p:nvSpPr>
          <p:spPr bwMode="auto">
            <a:xfrm>
              <a:off x="8296275" y="8293096"/>
              <a:ext cx="1385888" cy="1211261"/>
            </a:xfrm>
            <a:custGeom>
              <a:avLst/>
              <a:gdLst>
                <a:gd name="T0" fmla="*/ 368 w 369"/>
                <a:gd name="T1" fmla="*/ 190 h 323"/>
                <a:gd name="T2" fmla="*/ 322 w 369"/>
                <a:gd name="T3" fmla="*/ 17 h 323"/>
                <a:gd name="T4" fmla="*/ 299 w 369"/>
                <a:gd name="T5" fmla="*/ 0 h 323"/>
                <a:gd name="T6" fmla="*/ 184 w 369"/>
                <a:gd name="T7" fmla="*/ 0 h 323"/>
                <a:gd name="T8" fmla="*/ 69 w 369"/>
                <a:gd name="T9" fmla="*/ 0 h 323"/>
                <a:gd name="T10" fmla="*/ 47 w 369"/>
                <a:gd name="T11" fmla="*/ 17 h 323"/>
                <a:gd name="T12" fmla="*/ 1 w 369"/>
                <a:gd name="T13" fmla="*/ 190 h 323"/>
                <a:gd name="T14" fmla="*/ 0 w 369"/>
                <a:gd name="T15" fmla="*/ 196 h 323"/>
                <a:gd name="T16" fmla="*/ 0 w 369"/>
                <a:gd name="T17" fmla="*/ 276 h 323"/>
                <a:gd name="T18" fmla="*/ 46 w 369"/>
                <a:gd name="T19" fmla="*/ 323 h 323"/>
                <a:gd name="T20" fmla="*/ 323 w 369"/>
                <a:gd name="T21" fmla="*/ 323 h 323"/>
                <a:gd name="T22" fmla="*/ 369 w 369"/>
                <a:gd name="T23" fmla="*/ 276 h 323"/>
                <a:gd name="T24" fmla="*/ 369 w 369"/>
                <a:gd name="T25" fmla="*/ 196 h 323"/>
                <a:gd name="T26" fmla="*/ 368 w 369"/>
                <a:gd name="T27" fmla="*/ 190 h 323"/>
                <a:gd name="T28" fmla="*/ 346 w 369"/>
                <a:gd name="T29" fmla="*/ 276 h 323"/>
                <a:gd name="T30" fmla="*/ 323 w 369"/>
                <a:gd name="T31" fmla="*/ 299 h 323"/>
                <a:gd name="T32" fmla="*/ 46 w 369"/>
                <a:gd name="T33" fmla="*/ 299 h 323"/>
                <a:gd name="T34" fmla="*/ 23 w 369"/>
                <a:gd name="T35" fmla="*/ 276 h 323"/>
                <a:gd name="T36" fmla="*/ 23 w 369"/>
                <a:gd name="T37" fmla="*/ 196 h 323"/>
                <a:gd name="T38" fmla="*/ 69 w 369"/>
                <a:gd name="T39" fmla="*/ 23 h 323"/>
                <a:gd name="T40" fmla="*/ 299 w 369"/>
                <a:gd name="T41" fmla="*/ 23 h 323"/>
                <a:gd name="T42" fmla="*/ 346 w 369"/>
                <a:gd name="T43" fmla="*/ 196 h 323"/>
                <a:gd name="T44" fmla="*/ 346 w 369"/>
                <a:gd name="T45" fmla="*/ 27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69" h="323">
                  <a:moveTo>
                    <a:pt x="368" y="190"/>
                  </a:moveTo>
                  <a:cubicBezTo>
                    <a:pt x="322" y="17"/>
                    <a:pt x="322" y="17"/>
                    <a:pt x="322" y="17"/>
                  </a:cubicBezTo>
                  <a:cubicBezTo>
                    <a:pt x="319" y="7"/>
                    <a:pt x="310" y="0"/>
                    <a:pt x="299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59" y="0"/>
                    <a:pt x="50" y="7"/>
                    <a:pt x="47" y="17"/>
                  </a:cubicBezTo>
                  <a:cubicBezTo>
                    <a:pt x="1" y="190"/>
                    <a:pt x="1" y="190"/>
                    <a:pt x="1" y="190"/>
                  </a:cubicBezTo>
                  <a:cubicBezTo>
                    <a:pt x="0" y="192"/>
                    <a:pt x="0" y="194"/>
                    <a:pt x="0" y="196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0" y="302"/>
                    <a:pt x="21" y="323"/>
                    <a:pt x="46" y="323"/>
                  </a:cubicBezTo>
                  <a:cubicBezTo>
                    <a:pt x="323" y="323"/>
                    <a:pt x="323" y="323"/>
                    <a:pt x="323" y="323"/>
                  </a:cubicBezTo>
                  <a:cubicBezTo>
                    <a:pt x="348" y="323"/>
                    <a:pt x="369" y="302"/>
                    <a:pt x="369" y="276"/>
                  </a:cubicBezTo>
                  <a:cubicBezTo>
                    <a:pt x="369" y="196"/>
                    <a:pt x="369" y="196"/>
                    <a:pt x="369" y="196"/>
                  </a:cubicBezTo>
                  <a:cubicBezTo>
                    <a:pt x="369" y="194"/>
                    <a:pt x="368" y="192"/>
                    <a:pt x="368" y="190"/>
                  </a:cubicBezTo>
                  <a:close/>
                  <a:moveTo>
                    <a:pt x="346" y="276"/>
                  </a:moveTo>
                  <a:cubicBezTo>
                    <a:pt x="346" y="289"/>
                    <a:pt x="335" y="299"/>
                    <a:pt x="323" y="299"/>
                  </a:cubicBezTo>
                  <a:cubicBezTo>
                    <a:pt x="46" y="299"/>
                    <a:pt x="46" y="299"/>
                    <a:pt x="46" y="299"/>
                  </a:cubicBezTo>
                  <a:cubicBezTo>
                    <a:pt x="34" y="299"/>
                    <a:pt x="23" y="289"/>
                    <a:pt x="23" y="276"/>
                  </a:cubicBezTo>
                  <a:cubicBezTo>
                    <a:pt x="23" y="196"/>
                    <a:pt x="23" y="196"/>
                    <a:pt x="23" y="196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299" y="23"/>
                    <a:pt x="299" y="23"/>
                    <a:pt x="299" y="23"/>
                  </a:cubicBezTo>
                  <a:cubicBezTo>
                    <a:pt x="346" y="196"/>
                    <a:pt x="346" y="196"/>
                    <a:pt x="346" y="196"/>
                  </a:cubicBezTo>
                  <a:lnTo>
                    <a:pt x="346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3" name="Freeform 9"/>
            <p:cNvSpPr>
              <a:spLocks noEditPoints="1"/>
            </p:cNvSpPr>
            <p:nvPr/>
          </p:nvSpPr>
          <p:spPr bwMode="auto">
            <a:xfrm>
              <a:off x="8461376" y="8466137"/>
              <a:ext cx="1055689" cy="776288"/>
            </a:xfrm>
            <a:custGeom>
              <a:avLst/>
              <a:gdLst>
                <a:gd name="T0" fmla="*/ 229 w 281"/>
                <a:gd name="T1" fmla="*/ 0 h 207"/>
                <a:gd name="T2" fmla="*/ 51 w 281"/>
                <a:gd name="T3" fmla="*/ 0 h 207"/>
                <a:gd name="T4" fmla="*/ 40 w 281"/>
                <a:gd name="T5" fmla="*/ 9 h 207"/>
                <a:gd name="T6" fmla="*/ 0 w 281"/>
                <a:gd name="T7" fmla="*/ 147 h 207"/>
                <a:gd name="T8" fmla="*/ 2 w 281"/>
                <a:gd name="T9" fmla="*/ 157 h 207"/>
                <a:gd name="T10" fmla="*/ 12 w 281"/>
                <a:gd name="T11" fmla="*/ 161 h 207"/>
                <a:gd name="T12" fmla="*/ 45 w 281"/>
                <a:gd name="T13" fmla="*/ 161 h 207"/>
                <a:gd name="T14" fmla="*/ 58 w 281"/>
                <a:gd name="T15" fmla="*/ 161 h 207"/>
                <a:gd name="T16" fmla="*/ 64 w 281"/>
                <a:gd name="T17" fmla="*/ 161 h 207"/>
                <a:gd name="T18" fmla="*/ 81 w 281"/>
                <a:gd name="T19" fmla="*/ 195 h 207"/>
                <a:gd name="T20" fmla="*/ 101 w 281"/>
                <a:gd name="T21" fmla="*/ 207 h 207"/>
                <a:gd name="T22" fmla="*/ 179 w 281"/>
                <a:gd name="T23" fmla="*/ 207 h 207"/>
                <a:gd name="T24" fmla="*/ 200 w 281"/>
                <a:gd name="T25" fmla="*/ 195 h 207"/>
                <a:gd name="T26" fmla="*/ 217 w 281"/>
                <a:gd name="T27" fmla="*/ 161 h 207"/>
                <a:gd name="T28" fmla="*/ 223 w 281"/>
                <a:gd name="T29" fmla="*/ 161 h 207"/>
                <a:gd name="T30" fmla="*/ 236 w 281"/>
                <a:gd name="T31" fmla="*/ 161 h 207"/>
                <a:gd name="T32" fmla="*/ 269 w 281"/>
                <a:gd name="T33" fmla="*/ 161 h 207"/>
                <a:gd name="T34" fmla="*/ 278 w 281"/>
                <a:gd name="T35" fmla="*/ 157 h 207"/>
                <a:gd name="T36" fmla="*/ 280 w 281"/>
                <a:gd name="T37" fmla="*/ 147 h 207"/>
                <a:gd name="T38" fmla="*/ 241 w 281"/>
                <a:gd name="T39" fmla="*/ 9 h 207"/>
                <a:gd name="T40" fmla="*/ 229 w 281"/>
                <a:gd name="T41" fmla="*/ 0 h 207"/>
                <a:gd name="T42" fmla="*/ 236 w 281"/>
                <a:gd name="T43" fmla="*/ 138 h 207"/>
                <a:gd name="T44" fmla="*/ 217 w 281"/>
                <a:gd name="T45" fmla="*/ 138 h 207"/>
                <a:gd name="T46" fmla="*/ 196 w 281"/>
                <a:gd name="T47" fmla="*/ 151 h 207"/>
                <a:gd name="T48" fmla="*/ 179 w 281"/>
                <a:gd name="T49" fmla="*/ 184 h 207"/>
                <a:gd name="T50" fmla="*/ 101 w 281"/>
                <a:gd name="T51" fmla="*/ 184 h 207"/>
                <a:gd name="T52" fmla="*/ 85 w 281"/>
                <a:gd name="T53" fmla="*/ 151 h 207"/>
                <a:gd name="T54" fmla="*/ 64 w 281"/>
                <a:gd name="T55" fmla="*/ 138 h 207"/>
                <a:gd name="T56" fmla="*/ 45 w 281"/>
                <a:gd name="T57" fmla="*/ 138 h 207"/>
                <a:gd name="T58" fmla="*/ 18 w 281"/>
                <a:gd name="T59" fmla="*/ 138 h 207"/>
                <a:gd name="T60" fmla="*/ 51 w 281"/>
                <a:gd name="T61" fmla="*/ 12 h 207"/>
                <a:gd name="T62" fmla="*/ 229 w 281"/>
                <a:gd name="T63" fmla="*/ 12 h 207"/>
                <a:gd name="T64" fmla="*/ 263 w 281"/>
                <a:gd name="T65" fmla="*/ 138 h 207"/>
                <a:gd name="T66" fmla="*/ 236 w 281"/>
                <a:gd name="T67" fmla="*/ 13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1" h="207">
                  <a:moveTo>
                    <a:pt x="229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46" y="0"/>
                    <a:pt x="41" y="4"/>
                    <a:pt x="40" y="9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0"/>
                    <a:pt x="0" y="154"/>
                    <a:pt x="2" y="157"/>
                  </a:cubicBezTo>
                  <a:cubicBezTo>
                    <a:pt x="5" y="160"/>
                    <a:pt x="8" y="161"/>
                    <a:pt x="12" y="161"/>
                  </a:cubicBezTo>
                  <a:cubicBezTo>
                    <a:pt x="45" y="161"/>
                    <a:pt x="45" y="161"/>
                    <a:pt x="45" y="161"/>
                  </a:cubicBezTo>
                  <a:cubicBezTo>
                    <a:pt x="58" y="161"/>
                    <a:pt x="58" y="161"/>
                    <a:pt x="58" y="161"/>
                  </a:cubicBezTo>
                  <a:cubicBezTo>
                    <a:pt x="64" y="161"/>
                    <a:pt x="64" y="161"/>
                    <a:pt x="64" y="161"/>
                  </a:cubicBezTo>
                  <a:cubicBezTo>
                    <a:pt x="81" y="195"/>
                    <a:pt x="81" y="195"/>
                    <a:pt x="81" y="195"/>
                  </a:cubicBezTo>
                  <a:cubicBezTo>
                    <a:pt x="85" y="203"/>
                    <a:pt x="93" y="207"/>
                    <a:pt x="101" y="207"/>
                  </a:cubicBezTo>
                  <a:cubicBezTo>
                    <a:pt x="179" y="207"/>
                    <a:pt x="179" y="207"/>
                    <a:pt x="179" y="207"/>
                  </a:cubicBezTo>
                  <a:cubicBezTo>
                    <a:pt x="188" y="207"/>
                    <a:pt x="196" y="203"/>
                    <a:pt x="200" y="195"/>
                  </a:cubicBezTo>
                  <a:cubicBezTo>
                    <a:pt x="217" y="161"/>
                    <a:pt x="217" y="161"/>
                    <a:pt x="217" y="161"/>
                  </a:cubicBezTo>
                  <a:cubicBezTo>
                    <a:pt x="223" y="161"/>
                    <a:pt x="223" y="161"/>
                    <a:pt x="223" y="161"/>
                  </a:cubicBezTo>
                  <a:cubicBezTo>
                    <a:pt x="236" y="161"/>
                    <a:pt x="236" y="161"/>
                    <a:pt x="236" y="161"/>
                  </a:cubicBezTo>
                  <a:cubicBezTo>
                    <a:pt x="269" y="161"/>
                    <a:pt x="269" y="161"/>
                    <a:pt x="269" y="161"/>
                  </a:cubicBezTo>
                  <a:cubicBezTo>
                    <a:pt x="273" y="161"/>
                    <a:pt x="276" y="160"/>
                    <a:pt x="278" y="157"/>
                  </a:cubicBezTo>
                  <a:cubicBezTo>
                    <a:pt x="280" y="154"/>
                    <a:pt x="281" y="150"/>
                    <a:pt x="280" y="147"/>
                  </a:cubicBezTo>
                  <a:cubicBezTo>
                    <a:pt x="241" y="9"/>
                    <a:pt x="241" y="9"/>
                    <a:pt x="241" y="9"/>
                  </a:cubicBezTo>
                  <a:cubicBezTo>
                    <a:pt x="239" y="4"/>
                    <a:pt x="235" y="0"/>
                    <a:pt x="229" y="0"/>
                  </a:cubicBezTo>
                  <a:close/>
                  <a:moveTo>
                    <a:pt x="236" y="138"/>
                  </a:moveTo>
                  <a:cubicBezTo>
                    <a:pt x="217" y="138"/>
                    <a:pt x="217" y="138"/>
                    <a:pt x="217" y="138"/>
                  </a:cubicBezTo>
                  <a:cubicBezTo>
                    <a:pt x="208" y="138"/>
                    <a:pt x="200" y="143"/>
                    <a:pt x="196" y="151"/>
                  </a:cubicBezTo>
                  <a:cubicBezTo>
                    <a:pt x="179" y="184"/>
                    <a:pt x="179" y="184"/>
                    <a:pt x="179" y="184"/>
                  </a:cubicBezTo>
                  <a:cubicBezTo>
                    <a:pt x="101" y="184"/>
                    <a:pt x="101" y="184"/>
                    <a:pt x="101" y="184"/>
                  </a:cubicBezTo>
                  <a:cubicBezTo>
                    <a:pt x="85" y="151"/>
                    <a:pt x="85" y="151"/>
                    <a:pt x="85" y="151"/>
                  </a:cubicBezTo>
                  <a:cubicBezTo>
                    <a:pt x="81" y="143"/>
                    <a:pt x="73" y="138"/>
                    <a:pt x="64" y="138"/>
                  </a:cubicBezTo>
                  <a:cubicBezTo>
                    <a:pt x="45" y="138"/>
                    <a:pt x="45" y="138"/>
                    <a:pt x="45" y="138"/>
                  </a:cubicBezTo>
                  <a:cubicBezTo>
                    <a:pt x="18" y="138"/>
                    <a:pt x="18" y="138"/>
                    <a:pt x="18" y="138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229" y="12"/>
                    <a:pt x="229" y="12"/>
                    <a:pt x="229" y="12"/>
                  </a:cubicBezTo>
                  <a:cubicBezTo>
                    <a:pt x="263" y="138"/>
                    <a:pt x="263" y="138"/>
                    <a:pt x="263" y="138"/>
                  </a:cubicBezTo>
                  <a:lnTo>
                    <a:pt x="23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7524408" y="5407672"/>
            <a:ext cx="377585" cy="318994"/>
            <a:chOff x="13828713" y="2805113"/>
            <a:chExt cx="1381125" cy="1166812"/>
          </a:xfrm>
          <a:solidFill>
            <a:schemeClr val="bg2"/>
          </a:solidFill>
        </p:grpSpPr>
        <p:sp>
          <p:nvSpPr>
            <p:cNvPr id="275" name="Freeform 10"/>
            <p:cNvSpPr>
              <a:spLocks noEditPoints="1"/>
            </p:cNvSpPr>
            <p:nvPr/>
          </p:nvSpPr>
          <p:spPr bwMode="auto">
            <a:xfrm>
              <a:off x="14173200" y="3109913"/>
              <a:ext cx="690563" cy="690562"/>
            </a:xfrm>
            <a:custGeom>
              <a:avLst/>
              <a:gdLst>
                <a:gd name="T0" fmla="*/ 92 w 184"/>
                <a:gd name="T1" fmla="*/ 0 h 184"/>
                <a:gd name="T2" fmla="*/ 0 w 184"/>
                <a:gd name="T3" fmla="*/ 92 h 184"/>
                <a:gd name="T4" fmla="*/ 92 w 184"/>
                <a:gd name="T5" fmla="*/ 184 h 184"/>
                <a:gd name="T6" fmla="*/ 184 w 184"/>
                <a:gd name="T7" fmla="*/ 92 h 184"/>
                <a:gd name="T8" fmla="*/ 92 w 184"/>
                <a:gd name="T9" fmla="*/ 0 h 184"/>
                <a:gd name="T10" fmla="*/ 144 w 184"/>
                <a:gd name="T11" fmla="*/ 137 h 184"/>
                <a:gd name="T12" fmla="*/ 47 w 184"/>
                <a:gd name="T13" fmla="*/ 144 h 184"/>
                <a:gd name="T14" fmla="*/ 39 w 184"/>
                <a:gd name="T15" fmla="*/ 47 h 184"/>
                <a:gd name="T16" fmla="*/ 137 w 184"/>
                <a:gd name="T17" fmla="*/ 39 h 184"/>
                <a:gd name="T18" fmla="*/ 144 w 184"/>
                <a:gd name="T19" fmla="*/ 13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4" h="184">
                  <a:moveTo>
                    <a:pt x="92" y="0"/>
                  </a:moveTo>
                  <a:cubicBezTo>
                    <a:pt x="41" y="0"/>
                    <a:pt x="0" y="41"/>
                    <a:pt x="0" y="92"/>
                  </a:cubicBezTo>
                  <a:cubicBezTo>
                    <a:pt x="0" y="143"/>
                    <a:pt x="41" y="184"/>
                    <a:pt x="92" y="184"/>
                  </a:cubicBezTo>
                  <a:cubicBezTo>
                    <a:pt x="143" y="184"/>
                    <a:pt x="184" y="143"/>
                    <a:pt x="184" y="92"/>
                  </a:cubicBezTo>
                  <a:cubicBezTo>
                    <a:pt x="184" y="41"/>
                    <a:pt x="143" y="0"/>
                    <a:pt x="92" y="0"/>
                  </a:cubicBezTo>
                  <a:close/>
                  <a:moveTo>
                    <a:pt x="144" y="137"/>
                  </a:moveTo>
                  <a:cubicBezTo>
                    <a:pt x="119" y="166"/>
                    <a:pt x="76" y="169"/>
                    <a:pt x="47" y="144"/>
                  </a:cubicBezTo>
                  <a:cubicBezTo>
                    <a:pt x="18" y="120"/>
                    <a:pt x="15" y="76"/>
                    <a:pt x="39" y="47"/>
                  </a:cubicBezTo>
                  <a:cubicBezTo>
                    <a:pt x="64" y="18"/>
                    <a:pt x="108" y="15"/>
                    <a:pt x="137" y="39"/>
                  </a:cubicBezTo>
                  <a:cubicBezTo>
                    <a:pt x="166" y="64"/>
                    <a:pt x="169" y="108"/>
                    <a:pt x="144" y="1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6" name="Freeform 11"/>
            <p:cNvSpPr>
              <a:spLocks/>
            </p:cNvSpPr>
            <p:nvPr/>
          </p:nvSpPr>
          <p:spPr bwMode="auto">
            <a:xfrm>
              <a:off x="14346238" y="3281363"/>
              <a:ext cx="195263" cy="195262"/>
            </a:xfrm>
            <a:custGeom>
              <a:avLst/>
              <a:gdLst>
                <a:gd name="T0" fmla="*/ 46 w 52"/>
                <a:gd name="T1" fmla="*/ 0 h 52"/>
                <a:gd name="T2" fmla="*/ 0 w 52"/>
                <a:gd name="T3" fmla="*/ 46 h 52"/>
                <a:gd name="T4" fmla="*/ 0 w 52"/>
                <a:gd name="T5" fmla="*/ 46 h 52"/>
                <a:gd name="T6" fmla="*/ 6 w 52"/>
                <a:gd name="T7" fmla="*/ 52 h 52"/>
                <a:gd name="T8" fmla="*/ 11 w 52"/>
                <a:gd name="T9" fmla="*/ 46 h 52"/>
                <a:gd name="T10" fmla="*/ 11 w 52"/>
                <a:gd name="T11" fmla="*/ 46 h 52"/>
                <a:gd name="T12" fmla="*/ 46 w 52"/>
                <a:gd name="T13" fmla="*/ 11 h 52"/>
                <a:gd name="T14" fmla="*/ 52 w 52"/>
                <a:gd name="T15" fmla="*/ 6 h 52"/>
                <a:gd name="T16" fmla="*/ 46 w 52"/>
                <a:gd name="T1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46" y="0"/>
                  </a:moveTo>
                  <a:cubicBezTo>
                    <a:pt x="20" y="0"/>
                    <a:pt x="0" y="20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9"/>
                    <a:pt x="2" y="52"/>
                    <a:pt x="6" y="52"/>
                  </a:cubicBezTo>
                  <a:cubicBezTo>
                    <a:pt x="9" y="52"/>
                    <a:pt x="11" y="49"/>
                    <a:pt x="11" y="46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1" y="27"/>
                    <a:pt x="27" y="11"/>
                    <a:pt x="46" y="11"/>
                  </a:cubicBezTo>
                  <a:cubicBezTo>
                    <a:pt x="49" y="11"/>
                    <a:pt x="52" y="9"/>
                    <a:pt x="52" y="6"/>
                  </a:cubicBezTo>
                  <a:cubicBezTo>
                    <a:pt x="52" y="2"/>
                    <a:pt x="49" y="0"/>
                    <a:pt x="4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7" name="Freeform 12"/>
            <p:cNvSpPr>
              <a:spLocks noEditPoints="1"/>
            </p:cNvSpPr>
            <p:nvPr/>
          </p:nvSpPr>
          <p:spPr bwMode="auto">
            <a:xfrm>
              <a:off x="13828713" y="2805113"/>
              <a:ext cx="1381125" cy="1166812"/>
            </a:xfrm>
            <a:custGeom>
              <a:avLst/>
              <a:gdLst>
                <a:gd name="T0" fmla="*/ 339 w 368"/>
                <a:gd name="T1" fmla="*/ 70 h 311"/>
                <a:gd name="T2" fmla="*/ 289 w 368"/>
                <a:gd name="T3" fmla="*/ 61 h 311"/>
                <a:gd name="T4" fmla="*/ 273 w 368"/>
                <a:gd name="T5" fmla="*/ 22 h 311"/>
                <a:gd name="T6" fmla="*/ 241 w 368"/>
                <a:gd name="T7" fmla="*/ 0 h 311"/>
                <a:gd name="T8" fmla="*/ 126 w 368"/>
                <a:gd name="T9" fmla="*/ 0 h 311"/>
                <a:gd name="T10" fmla="*/ 94 w 368"/>
                <a:gd name="T11" fmla="*/ 22 h 311"/>
                <a:gd name="T12" fmla="*/ 78 w 368"/>
                <a:gd name="T13" fmla="*/ 61 h 311"/>
                <a:gd name="T14" fmla="*/ 29 w 368"/>
                <a:gd name="T15" fmla="*/ 70 h 311"/>
                <a:gd name="T16" fmla="*/ 0 w 368"/>
                <a:gd name="T17" fmla="*/ 104 h 311"/>
                <a:gd name="T18" fmla="*/ 0 w 368"/>
                <a:gd name="T19" fmla="*/ 277 h 311"/>
                <a:gd name="T20" fmla="*/ 34 w 368"/>
                <a:gd name="T21" fmla="*/ 311 h 311"/>
                <a:gd name="T22" fmla="*/ 333 w 368"/>
                <a:gd name="T23" fmla="*/ 311 h 311"/>
                <a:gd name="T24" fmla="*/ 368 w 368"/>
                <a:gd name="T25" fmla="*/ 277 h 311"/>
                <a:gd name="T26" fmla="*/ 368 w 368"/>
                <a:gd name="T27" fmla="*/ 104 h 311"/>
                <a:gd name="T28" fmla="*/ 339 w 368"/>
                <a:gd name="T29" fmla="*/ 70 h 311"/>
                <a:gd name="T30" fmla="*/ 345 w 368"/>
                <a:gd name="T31" fmla="*/ 277 h 311"/>
                <a:gd name="T32" fmla="*/ 333 w 368"/>
                <a:gd name="T33" fmla="*/ 288 h 311"/>
                <a:gd name="T34" fmla="*/ 34 w 368"/>
                <a:gd name="T35" fmla="*/ 288 h 311"/>
                <a:gd name="T36" fmla="*/ 23 w 368"/>
                <a:gd name="T37" fmla="*/ 277 h 311"/>
                <a:gd name="T38" fmla="*/ 23 w 368"/>
                <a:gd name="T39" fmla="*/ 104 h 311"/>
                <a:gd name="T40" fmla="*/ 32 w 368"/>
                <a:gd name="T41" fmla="*/ 92 h 311"/>
                <a:gd name="T42" fmla="*/ 95 w 368"/>
                <a:gd name="T43" fmla="*/ 82 h 311"/>
                <a:gd name="T44" fmla="*/ 116 w 368"/>
                <a:gd name="T45" fmla="*/ 31 h 311"/>
                <a:gd name="T46" fmla="*/ 126 w 368"/>
                <a:gd name="T47" fmla="*/ 23 h 311"/>
                <a:gd name="T48" fmla="*/ 241 w 368"/>
                <a:gd name="T49" fmla="*/ 23 h 311"/>
                <a:gd name="T50" fmla="*/ 252 w 368"/>
                <a:gd name="T51" fmla="*/ 31 h 311"/>
                <a:gd name="T52" fmla="*/ 273 w 368"/>
                <a:gd name="T53" fmla="*/ 82 h 311"/>
                <a:gd name="T54" fmla="*/ 335 w 368"/>
                <a:gd name="T55" fmla="*/ 92 h 311"/>
                <a:gd name="T56" fmla="*/ 345 w 368"/>
                <a:gd name="T57" fmla="*/ 104 h 311"/>
                <a:gd name="T58" fmla="*/ 345 w 368"/>
                <a:gd name="T59" fmla="*/ 277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8" h="311">
                  <a:moveTo>
                    <a:pt x="339" y="70"/>
                  </a:moveTo>
                  <a:cubicBezTo>
                    <a:pt x="289" y="61"/>
                    <a:pt x="289" y="61"/>
                    <a:pt x="289" y="61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68" y="9"/>
                    <a:pt x="256" y="0"/>
                    <a:pt x="241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12" y="0"/>
                    <a:pt x="99" y="9"/>
                    <a:pt x="94" y="22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12" y="73"/>
                    <a:pt x="0" y="87"/>
                    <a:pt x="0" y="104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296"/>
                    <a:pt x="15" y="311"/>
                    <a:pt x="34" y="311"/>
                  </a:cubicBezTo>
                  <a:cubicBezTo>
                    <a:pt x="333" y="311"/>
                    <a:pt x="333" y="311"/>
                    <a:pt x="333" y="311"/>
                  </a:cubicBezTo>
                  <a:cubicBezTo>
                    <a:pt x="353" y="311"/>
                    <a:pt x="368" y="296"/>
                    <a:pt x="368" y="277"/>
                  </a:cubicBezTo>
                  <a:cubicBezTo>
                    <a:pt x="368" y="104"/>
                    <a:pt x="368" y="104"/>
                    <a:pt x="368" y="104"/>
                  </a:cubicBezTo>
                  <a:cubicBezTo>
                    <a:pt x="368" y="87"/>
                    <a:pt x="356" y="73"/>
                    <a:pt x="339" y="70"/>
                  </a:cubicBezTo>
                  <a:close/>
                  <a:moveTo>
                    <a:pt x="345" y="277"/>
                  </a:moveTo>
                  <a:cubicBezTo>
                    <a:pt x="345" y="283"/>
                    <a:pt x="340" y="288"/>
                    <a:pt x="333" y="288"/>
                  </a:cubicBezTo>
                  <a:cubicBezTo>
                    <a:pt x="34" y="288"/>
                    <a:pt x="34" y="288"/>
                    <a:pt x="34" y="288"/>
                  </a:cubicBezTo>
                  <a:cubicBezTo>
                    <a:pt x="28" y="288"/>
                    <a:pt x="23" y="283"/>
                    <a:pt x="23" y="27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23" y="98"/>
                    <a:pt x="27" y="93"/>
                    <a:pt x="32" y="92"/>
                  </a:cubicBezTo>
                  <a:cubicBezTo>
                    <a:pt x="95" y="82"/>
                    <a:pt x="95" y="82"/>
                    <a:pt x="95" y="82"/>
                  </a:cubicBezTo>
                  <a:cubicBezTo>
                    <a:pt x="116" y="31"/>
                    <a:pt x="116" y="31"/>
                    <a:pt x="116" y="31"/>
                  </a:cubicBezTo>
                  <a:cubicBezTo>
                    <a:pt x="117" y="26"/>
                    <a:pt x="122" y="23"/>
                    <a:pt x="126" y="23"/>
                  </a:cubicBezTo>
                  <a:cubicBezTo>
                    <a:pt x="241" y="23"/>
                    <a:pt x="241" y="23"/>
                    <a:pt x="241" y="23"/>
                  </a:cubicBezTo>
                  <a:cubicBezTo>
                    <a:pt x="246" y="23"/>
                    <a:pt x="250" y="26"/>
                    <a:pt x="252" y="31"/>
                  </a:cubicBezTo>
                  <a:cubicBezTo>
                    <a:pt x="273" y="82"/>
                    <a:pt x="273" y="82"/>
                    <a:pt x="273" y="82"/>
                  </a:cubicBezTo>
                  <a:cubicBezTo>
                    <a:pt x="335" y="92"/>
                    <a:pt x="335" y="92"/>
                    <a:pt x="335" y="92"/>
                  </a:cubicBezTo>
                  <a:cubicBezTo>
                    <a:pt x="341" y="93"/>
                    <a:pt x="345" y="98"/>
                    <a:pt x="345" y="104"/>
                  </a:cubicBezTo>
                  <a:lnTo>
                    <a:pt x="345" y="2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78" name="Freeform 22"/>
          <p:cNvSpPr>
            <a:spLocks noEditPoints="1"/>
          </p:cNvSpPr>
          <p:nvPr userDrawn="1"/>
        </p:nvSpPr>
        <p:spPr bwMode="auto">
          <a:xfrm>
            <a:off x="7087996" y="5517914"/>
            <a:ext cx="377585" cy="272122"/>
          </a:xfrm>
          <a:custGeom>
            <a:avLst/>
            <a:gdLst>
              <a:gd name="T0" fmla="*/ 298 w 368"/>
              <a:gd name="T1" fmla="*/ 94 h 265"/>
              <a:gd name="T2" fmla="*/ 196 w 368"/>
              <a:gd name="T3" fmla="*/ 0 h 265"/>
              <a:gd name="T4" fmla="*/ 102 w 368"/>
              <a:gd name="T5" fmla="*/ 60 h 265"/>
              <a:gd name="T6" fmla="*/ 86 w 368"/>
              <a:gd name="T7" fmla="*/ 58 h 265"/>
              <a:gd name="T8" fmla="*/ 35 w 368"/>
              <a:gd name="T9" fmla="*/ 109 h 265"/>
              <a:gd name="T10" fmla="*/ 37 w 368"/>
              <a:gd name="T11" fmla="*/ 126 h 265"/>
              <a:gd name="T12" fmla="*/ 0 w 368"/>
              <a:gd name="T13" fmla="*/ 190 h 265"/>
              <a:gd name="T14" fmla="*/ 75 w 368"/>
              <a:gd name="T15" fmla="*/ 265 h 265"/>
              <a:gd name="T16" fmla="*/ 75 w 368"/>
              <a:gd name="T17" fmla="*/ 265 h 265"/>
              <a:gd name="T18" fmla="*/ 282 w 368"/>
              <a:gd name="T19" fmla="*/ 265 h 265"/>
              <a:gd name="T20" fmla="*/ 282 w 368"/>
              <a:gd name="T21" fmla="*/ 265 h 265"/>
              <a:gd name="T22" fmla="*/ 368 w 368"/>
              <a:gd name="T23" fmla="*/ 178 h 265"/>
              <a:gd name="T24" fmla="*/ 298 w 368"/>
              <a:gd name="T25" fmla="*/ 94 h 265"/>
              <a:gd name="T26" fmla="*/ 282 w 368"/>
              <a:gd name="T27" fmla="*/ 242 h 265"/>
              <a:gd name="T28" fmla="*/ 282 w 368"/>
              <a:gd name="T29" fmla="*/ 242 h 265"/>
              <a:gd name="T30" fmla="*/ 75 w 368"/>
              <a:gd name="T31" fmla="*/ 242 h 265"/>
              <a:gd name="T32" fmla="*/ 23 w 368"/>
              <a:gd name="T33" fmla="*/ 190 h 265"/>
              <a:gd name="T34" fmla="*/ 49 w 368"/>
              <a:gd name="T35" fmla="*/ 145 h 265"/>
              <a:gd name="T36" fmla="*/ 59 w 368"/>
              <a:gd name="T37" fmla="*/ 118 h 265"/>
              <a:gd name="T38" fmla="*/ 58 w 368"/>
              <a:gd name="T39" fmla="*/ 109 h 265"/>
              <a:gd name="T40" fmla="*/ 86 w 368"/>
              <a:gd name="T41" fmla="*/ 81 h 265"/>
              <a:gd name="T42" fmla="*/ 102 w 368"/>
              <a:gd name="T43" fmla="*/ 83 h 265"/>
              <a:gd name="T44" fmla="*/ 123 w 368"/>
              <a:gd name="T45" fmla="*/ 70 h 265"/>
              <a:gd name="T46" fmla="*/ 196 w 368"/>
              <a:gd name="T47" fmla="*/ 23 h 265"/>
              <a:gd name="T48" fmla="*/ 275 w 368"/>
              <a:gd name="T49" fmla="*/ 96 h 265"/>
              <a:gd name="T50" fmla="*/ 294 w 368"/>
              <a:gd name="T51" fmla="*/ 116 h 265"/>
              <a:gd name="T52" fmla="*/ 345 w 368"/>
              <a:gd name="T53" fmla="*/ 178 h 265"/>
              <a:gd name="T54" fmla="*/ 282 w 368"/>
              <a:gd name="T55" fmla="*/ 24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68" h="265">
                <a:moveTo>
                  <a:pt x="298" y="94"/>
                </a:moveTo>
                <a:cubicBezTo>
                  <a:pt x="293" y="41"/>
                  <a:pt x="250" y="0"/>
                  <a:pt x="196" y="0"/>
                </a:cubicBezTo>
                <a:cubicBezTo>
                  <a:pt x="154" y="0"/>
                  <a:pt x="118" y="25"/>
                  <a:pt x="102" y="60"/>
                </a:cubicBezTo>
                <a:cubicBezTo>
                  <a:pt x="97" y="59"/>
                  <a:pt x="92" y="58"/>
                  <a:pt x="86" y="58"/>
                </a:cubicBezTo>
                <a:cubicBezTo>
                  <a:pt x="58" y="58"/>
                  <a:pt x="35" y="81"/>
                  <a:pt x="35" y="109"/>
                </a:cubicBezTo>
                <a:cubicBezTo>
                  <a:pt x="35" y="115"/>
                  <a:pt x="36" y="120"/>
                  <a:pt x="37" y="126"/>
                </a:cubicBezTo>
                <a:cubicBezTo>
                  <a:pt x="15" y="139"/>
                  <a:pt x="0" y="162"/>
                  <a:pt x="0" y="190"/>
                </a:cubicBezTo>
                <a:cubicBezTo>
                  <a:pt x="0" y="231"/>
                  <a:pt x="34" y="265"/>
                  <a:pt x="75" y="265"/>
                </a:cubicBezTo>
                <a:cubicBezTo>
                  <a:pt x="75" y="265"/>
                  <a:pt x="75" y="265"/>
                  <a:pt x="75" y="265"/>
                </a:cubicBezTo>
                <a:cubicBezTo>
                  <a:pt x="282" y="265"/>
                  <a:pt x="282" y="265"/>
                  <a:pt x="282" y="265"/>
                </a:cubicBezTo>
                <a:cubicBezTo>
                  <a:pt x="282" y="265"/>
                  <a:pt x="282" y="265"/>
                  <a:pt x="282" y="265"/>
                </a:cubicBezTo>
                <a:cubicBezTo>
                  <a:pt x="330" y="265"/>
                  <a:pt x="368" y="226"/>
                  <a:pt x="368" y="178"/>
                </a:cubicBezTo>
                <a:cubicBezTo>
                  <a:pt x="368" y="136"/>
                  <a:pt x="338" y="101"/>
                  <a:pt x="298" y="94"/>
                </a:cubicBezTo>
                <a:close/>
                <a:moveTo>
                  <a:pt x="282" y="242"/>
                </a:moveTo>
                <a:cubicBezTo>
                  <a:pt x="282" y="242"/>
                  <a:pt x="282" y="242"/>
                  <a:pt x="282" y="242"/>
                </a:cubicBezTo>
                <a:cubicBezTo>
                  <a:pt x="75" y="242"/>
                  <a:pt x="75" y="242"/>
                  <a:pt x="75" y="242"/>
                </a:cubicBezTo>
                <a:cubicBezTo>
                  <a:pt x="46" y="242"/>
                  <a:pt x="23" y="219"/>
                  <a:pt x="23" y="190"/>
                </a:cubicBezTo>
                <a:cubicBezTo>
                  <a:pt x="23" y="172"/>
                  <a:pt x="33" y="155"/>
                  <a:pt x="49" y="145"/>
                </a:cubicBezTo>
                <a:cubicBezTo>
                  <a:pt x="65" y="136"/>
                  <a:pt x="66" y="135"/>
                  <a:pt x="59" y="118"/>
                </a:cubicBezTo>
                <a:cubicBezTo>
                  <a:pt x="58" y="115"/>
                  <a:pt x="58" y="112"/>
                  <a:pt x="58" y="109"/>
                </a:cubicBezTo>
                <a:cubicBezTo>
                  <a:pt x="58" y="94"/>
                  <a:pt x="70" y="81"/>
                  <a:pt x="86" y="81"/>
                </a:cubicBezTo>
                <a:cubicBezTo>
                  <a:pt x="86" y="81"/>
                  <a:pt x="94" y="80"/>
                  <a:pt x="102" y="83"/>
                </a:cubicBezTo>
                <a:cubicBezTo>
                  <a:pt x="115" y="89"/>
                  <a:pt x="117" y="83"/>
                  <a:pt x="123" y="70"/>
                </a:cubicBezTo>
                <a:cubicBezTo>
                  <a:pt x="136" y="41"/>
                  <a:pt x="165" y="23"/>
                  <a:pt x="196" y="23"/>
                </a:cubicBezTo>
                <a:cubicBezTo>
                  <a:pt x="237" y="23"/>
                  <a:pt x="271" y="54"/>
                  <a:pt x="275" y="96"/>
                </a:cubicBezTo>
                <a:cubicBezTo>
                  <a:pt x="277" y="112"/>
                  <a:pt x="277" y="112"/>
                  <a:pt x="294" y="116"/>
                </a:cubicBezTo>
                <a:cubicBezTo>
                  <a:pt x="324" y="122"/>
                  <a:pt x="345" y="148"/>
                  <a:pt x="345" y="178"/>
                </a:cubicBezTo>
                <a:cubicBezTo>
                  <a:pt x="345" y="213"/>
                  <a:pt x="317" y="242"/>
                  <a:pt x="282" y="24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79" name="Freeform 136"/>
          <p:cNvSpPr>
            <a:spLocks noEditPoints="1"/>
          </p:cNvSpPr>
          <p:nvPr userDrawn="1"/>
        </p:nvSpPr>
        <p:spPr bwMode="auto">
          <a:xfrm>
            <a:off x="7140792" y="6384691"/>
            <a:ext cx="383616" cy="263341"/>
          </a:xfrm>
          <a:custGeom>
            <a:avLst/>
            <a:gdLst>
              <a:gd name="T0" fmla="*/ 120 w 128"/>
              <a:gd name="T1" fmla="*/ 4 h 88"/>
              <a:gd name="T2" fmla="*/ 116 w 128"/>
              <a:gd name="T3" fmla="*/ 4 h 88"/>
              <a:gd name="T4" fmla="*/ 111 w 128"/>
              <a:gd name="T5" fmla="*/ 6 h 88"/>
              <a:gd name="T6" fmla="*/ 100 w 128"/>
              <a:gd name="T7" fmla="*/ 17 h 88"/>
              <a:gd name="T8" fmla="*/ 100 w 128"/>
              <a:gd name="T9" fmla="*/ 12 h 88"/>
              <a:gd name="T10" fmla="*/ 88 w 128"/>
              <a:gd name="T11" fmla="*/ 0 h 88"/>
              <a:gd name="T12" fmla="*/ 12 w 128"/>
              <a:gd name="T13" fmla="*/ 0 h 88"/>
              <a:gd name="T14" fmla="*/ 0 w 128"/>
              <a:gd name="T15" fmla="*/ 12 h 88"/>
              <a:gd name="T16" fmla="*/ 0 w 128"/>
              <a:gd name="T17" fmla="*/ 40 h 88"/>
              <a:gd name="T18" fmla="*/ 0 w 128"/>
              <a:gd name="T19" fmla="*/ 76 h 88"/>
              <a:gd name="T20" fmla="*/ 12 w 128"/>
              <a:gd name="T21" fmla="*/ 88 h 88"/>
              <a:gd name="T22" fmla="*/ 88 w 128"/>
              <a:gd name="T23" fmla="*/ 88 h 88"/>
              <a:gd name="T24" fmla="*/ 100 w 128"/>
              <a:gd name="T25" fmla="*/ 76 h 88"/>
              <a:gd name="T26" fmla="*/ 100 w 128"/>
              <a:gd name="T27" fmla="*/ 71 h 88"/>
              <a:gd name="T28" fmla="*/ 111 w 128"/>
              <a:gd name="T29" fmla="*/ 82 h 88"/>
              <a:gd name="T30" fmla="*/ 116 w 128"/>
              <a:gd name="T31" fmla="*/ 84 h 88"/>
              <a:gd name="T32" fmla="*/ 120 w 128"/>
              <a:gd name="T33" fmla="*/ 84 h 88"/>
              <a:gd name="T34" fmla="*/ 128 w 128"/>
              <a:gd name="T35" fmla="*/ 76 h 88"/>
              <a:gd name="T36" fmla="*/ 128 w 128"/>
              <a:gd name="T37" fmla="*/ 12 h 88"/>
              <a:gd name="T38" fmla="*/ 120 w 128"/>
              <a:gd name="T39" fmla="*/ 4 h 88"/>
              <a:gd name="T40" fmla="*/ 12 w 128"/>
              <a:gd name="T41" fmla="*/ 80 h 88"/>
              <a:gd name="T42" fmla="*/ 8 w 128"/>
              <a:gd name="T43" fmla="*/ 76 h 88"/>
              <a:gd name="T44" fmla="*/ 8 w 128"/>
              <a:gd name="T45" fmla="*/ 12 h 88"/>
              <a:gd name="T46" fmla="*/ 12 w 128"/>
              <a:gd name="T47" fmla="*/ 8 h 88"/>
              <a:gd name="T48" fmla="*/ 88 w 128"/>
              <a:gd name="T49" fmla="*/ 8 h 88"/>
              <a:gd name="T50" fmla="*/ 92 w 128"/>
              <a:gd name="T51" fmla="*/ 12 h 88"/>
              <a:gd name="T52" fmla="*/ 92 w 128"/>
              <a:gd name="T53" fmla="*/ 76 h 88"/>
              <a:gd name="T54" fmla="*/ 88 w 128"/>
              <a:gd name="T55" fmla="*/ 80 h 88"/>
              <a:gd name="T56" fmla="*/ 12 w 128"/>
              <a:gd name="T57" fmla="*/ 80 h 88"/>
              <a:gd name="T58" fmla="*/ 120 w 128"/>
              <a:gd name="T59" fmla="*/ 76 h 88"/>
              <a:gd name="T60" fmla="*/ 116 w 128"/>
              <a:gd name="T61" fmla="*/ 76 h 88"/>
              <a:gd name="T62" fmla="*/ 116 w 128"/>
              <a:gd name="T63" fmla="*/ 76 h 88"/>
              <a:gd name="T64" fmla="*/ 100 w 128"/>
              <a:gd name="T65" fmla="*/ 60 h 88"/>
              <a:gd name="T66" fmla="*/ 100 w 128"/>
              <a:gd name="T67" fmla="*/ 60 h 88"/>
              <a:gd name="T68" fmla="*/ 96 w 128"/>
              <a:gd name="T69" fmla="*/ 56 h 88"/>
              <a:gd name="T70" fmla="*/ 96 w 128"/>
              <a:gd name="T71" fmla="*/ 32 h 88"/>
              <a:gd name="T72" fmla="*/ 116 w 128"/>
              <a:gd name="T73" fmla="*/ 12 h 88"/>
              <a:gd name="T74" fmla="*/ 116 w 128"/>
              <a:gd name="T75" fmla="*/ 12 h 88"/>
              <a:gd name="T76" fmla="*/ 120 w 128"/>
              <a:gd name="T77" fmla="*/ 12 h 88"/>
              <a:gd name="T78" fmla="*/ 120 w 128"/>
              <a:gd name="T79" fmla="*/ 7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8" h="88">
                <a:moveTo>
                  <a:pt x="120" y="4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4"/>
                  <a:pt x="112" y="5"/>
                  <a:pt x="111" y="6"/>
                </a:cubicBezTo>
                <a:cubicBezTo>
                  <a:pt x="100" y="17"/>
                  <a:pt x="100" y="17"/>
                  <a:pt x="100" y="17"/>
                </a:cubicBezTo>
                <a:cubicBezTo>
                  <a:pt x="100" y="12"/>
                  <a:pt x="100" y="12"/>
                  <a:pt x="100" y="12"/>
                </a:cubicBezTo>
                <a:cubicBezTo>
                  <a:pt x="100" y="5"/>
                  <a:pt x="95" y="0"/>
                  <a:pt x="88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83"/>
                  <a:pt x="5" y="88"/>
                  <a:pt x="12" y="88"/>
                </a:cubicBezTo>
                <a:cubicBezTo>
                  <a:pt x="88" y="88"/>
                  <a:pt x="88" y="88"/>
                  <a:pt x="88" y="88"/>
                </a:cubicBezTo>
                <a:cubicBezTo>
                  <a:pt x="95" y="88"/>
                  <a:pt x="100" y="83"/>
                  <a:pt x="100" y="76"/>
                </a:cubicBezTo>
                <a:cubicBezTo>
                  <a:pt x="100" y="71"/>
                  <a:pt x="100" y="71"/>
                  <a:pt x="100" y="71"/>
                </a:cubicBezTo>
                <a:cubicBezTo>
                  <a:pt x="111" y="82"/>
                  <a:pt x="111" y="82"/>
                  <a:pt x="111" y="82"/>
                </a:cubicBezTo>
                <a:cubicBezTo>
                  <a:pt x="112" y="83"/>
                  <a:pt x="114" y="84"/>
                  <a:pt x="116" y="84"/>
                </a:cubicBezTo>
                <a:cubicBezTo>
                  <a:pt x="120" y="84"/>
                  <a:pt x="120" y="84"/>
                  <a:pt x="120" y="84"/>
                </a:cubicBezTo>
                <a:cubicBezTo>
                  <a:pt x="124" y="84"/>
                  <a:pt x="128" y="81"/>
                  <a:pt x="128" y="76"/>
                </a:cubicBezTo>
                <a:cubicBezTo>
                  <a:pt x="128" y="12"/>
                  <a:pt x="128" y="12"/>
                  <a:pt x="128" y="12"/>
                </a:cubicBezTo>
                <a:cubicBezTo>
                  <a:pt x="128" y="8"/>
                  <a:pt x="124" y="4"/>
                  <a:pt x="120" y="4"/>
                </a:cubicBezTo>
                <a:close/>
                <a:moveTo>
                  <a:pt x="12" y="80"/>
                </a:moveTo>
                <a:cubicBezTo>
                  <a:pt x="10" y="80"/>
                  <a:pt x="8" y="78"/>
                  <a:pt x="8" y="76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0"/>
                  <a:pt x="10" y="8"/>
                  <a:pt x="12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90" y="8"/>
                  <a:pt x="92" y="10"/>
                  <a:pt x="92" y="12"/>
                </a:cubicBezTo>
                <a:cubicBezTo>
                  <a:pt x="92" y="76"/>
                  <a:pt x="92" y="76"/>
                  <a:pt x="92" y="76"/>
                </a:cubicBezTo>
                <a:cubicBezTo>
                  <a:pt x="92" y="78"/>
                  <a:pt x="90" y="80"/>
                  <a:pt x="88" y="80"/>
                </a:cubicBezTo>
                <a:lnTo>
                  <a:pt x="12" y="80"/>
                </a:lnTo>
                <a:close/>
                <a:moveTo>
                  <a:pt x="120" y="76"/>
                </a:moveTo>
                <a:cubicBezTo>
                  <a:pt x="116" y="76"/>
                  <a:pt x="116" y="76"/>
                  <a:pt x="116" y="76"/>
                </a:cubicBezTo>
                <a:cubicBezTo>
                  <a:pt x="116" y="76"/>
                  <a:pt x="116" y="76"/>
                  <a:pt x="116" y="76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6" y="56"/>
                  <a:pt x="96" y="56"/>
                  <a:pt x="96" y="56"/>
                </a:cubicBezTo>
                <a:cubicBezTo>
                  <a:pt x="96" y="32"/>
                  <a:pt x="96" y="32"/>
                  <a:pt x="96" y="32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20" y="12"/>
                  <a:pt x="120" y="12"/>
                  <a:pt x="120" y="12"/>
                </a:cubicBezTo>
                <a:lnTo>
                  <a:pt x="120" y="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80" name="Group 279"/>
          <p:cNvGrpSpPr/>
          <p:nvPr userDrawn="1"/>
        </p:nvGrpSpPr>
        <p:grpSpPr>
          <a:xfrm>
            <a:off x="1349972" y="4483005"/>
            <a:ext cx="616707" cy="539109"/>
            <a:chOff x="9344026" y="4030663"/>
            <a:chExt cx="239713" cy="209551"/>
          </a:xfrm>
          <a:solidFill>
            <a:schemeClr val="bg2"/>
          </a:solidFill>
        </p:grpSpPr>
        <p:sp>
          <p:nvSpPr>
            <p:cNvPr id="281" name="Freeform 173"/>
            <p:cNvSpPr>
              <a:spLocks/>
            </p:cNvSpPr>
            <p:nvPr/>
          </p:nvSpPr>
          <p:spPr bwMode="auto">
            <a:xfrm>
              <a:off x="9344026" y="4030663"/>
              <a:ext cx="239713" cy="179388"/>
            </a:xfrm>
            <a:custGeom>
              <a:avLst/>
              <a:gdLst>
                <a:gd name="T0" fmla="*/ 56 w 64"/>
                <a:gd name="T1" fmla="*/ 18 h 48"/>
                <a:gd name="T2" fmla="*/ 56 w 64"/>
                <a:gd name="T3" fmla="*/ 18 h 48"/>
                <a:gd name="T4" fmla="*/ 38 w 64"/>
                <a:gd name="T5" fmla="*/ 0 h 48"/>
                <a:gd name="T6" fmla="*/ 22 w 64"/>
                <a:gd name="T7" fmla="*/ 9 h 48"/>
                <a:gd name="T8" fmla="*/ 18 w 64"/>
                <a:gd name="T9" fmla="*/ 8 h 48"/>
                <a:gd name="T10" fmla="*/ 8 w 64"/>
                <a:gd name="T11" fmla="*/ 18 h 48"/>
                <a:gd name="T12" fmla="*/ 8 w 64"/>
                <a:gd name="T13" fmla="*/ 18 h 48"/>
                <a:gd name="T14" fmla="*/ 0 w 64"/>
                <a:gd name="T15" fmla="*/ 32 h 48"/>
                <a:gd name="T16" fmla="*/ 16 w 64"/>
                <a:gd name="T17" fmla="*/ 48 h 48"/>
                <a:gd name="T18" fmla="*/ 20 w 64"/>
                <a:gd name="T19" fmla="*/ 48 h 48"/>
                <a:gd name="T20" fmla="*/ 20 w 64"/>
                <a:gd name="T21" fmla="*/ 44 h 48"/>
                <a:gd name="T22" fmla="*/ 16 w 64"/>
                <a:gd name="T23" fmla="*/ 44 h 48"/>
                <a:gd name="T24" fmla="*/ 4 w 64"/>
                <a:gd name="T25" fmla="*/ 32 h 48"/>
                <a:gd name="T26" fmla="*/ 10 w 64"/>
                <a:gd name="T27" fmla="*/ 22 h 48"/>
                <a:gd name="T28" fmla="*/ 12 w 64"/>
                <a:gd name="T29" fmla="*/ 21 h 48"/>
                <a:gd name="T30" fmla="*/ 12 w 64"/>
                <a:gd name="T31" fmla="*/ 18 h 48"/>
                <a:gd name="T32" fmla="*/ 12 w 64"/>
                <a:gd name="T33" fmla="*/ 18 h 48"/>
                <a:gd name="T34" fmla="*/ 18 w 64"/>
                <a:gd name="T35" fmla="*/ 12 h 48"/>
                <a:gd name="T36" fmla="*/ 21 w 64"/>
                <a:gd name="T37" fmla="*/ 13 h 48"/>
                <a:gd name="T38" fmla="*/ 24 w 64"/>
                <a:gd name="T39" fmla="*/ 14 h 48"/>
                <a:gd name="T40" fmla="*/ 26 w 64"/>
                <a:gd name="T41" fmla="*/ 11 h 48"/>
                <a:gd name="T42" fmla="*/ 38 w 64"/>
                <a:gd name="T43" fmla="*/ 4 h 48"/>
                <a:gd name="T44" fmla="*/ 52 w 64"/>
                <a:gd name="T45" fmla="*/ 18 h 48"/>
                <a:gd name="T46" fmla="*/ 52 w 64"/>
                <a:gd name="T47" fmla="*/ 18 h 48"/>
                <a:gd name="T48" fmla="*/ 52 w 64"/>
                <a:gd name="T49" fmla="*/ 21 h 48"/>
                <a:gd name="T50" fmla="*/ 54 w 64"/>
                <a:gd name="T51" fmla="*/ 22 h 48"/>
                <a:gd name="T52" fmla="*/ 60 w 64"/>
                <a:gd name="T53" fmla="*/ 32 h 48"/>
                <a:gd name="T54" fmla="*/ 48 w 64"/>
                <a:gd name="T55" fmla="*/ 44 h 48"/>
                <a:gd name="T56" fmla="*/ 44 w 64"/>
                <a:gd name="T57" fmla="*/ 44 h 48"/>
                <a:gd name="T58" fmla="*/ 44 w 64"/>
                <a:gd name="T59" fmla="*/ 48 h 48"/>
                <a:gd name="T60" fmla="*/ 48 w 64"/>
                <a:gd name="T61" fmla="*/ 48 h 48"/>
                <a:gd name="T62" fmla="*/ 64 w 64"/>
                <a:gd name="T63" fmla="*/ 32 h 48"/>
                <a:gd name="T64" fmla="*/ 56 w 64"/>
                <a:gd name="T65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" h="48">
                  <a:moveTo>
                    <a:pt x="56" y="18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8"/>
                    <a:pt x="48" y="0"/>
                    <a:pt x="38" y="0"/>
                  </a:cubicBezTo>
                  <a:cubicBezTo>
                    <a:pt x="31" y="0"/>
                    <a:pt x="26" y="4"/>
                    <a:pt x="22" y="9"/>
                  </a:cubicBezTo>
                  <a:cubicBezTo>
                    <a:pt x="21" y="8"/>
                    <a:pt x="20" y="8"/>
                    <a:pt x="18" y="8"/>
                  </a:cubicBezTo>
                  <a:cubicBezTo>
                    <a:pt x="12" y="8"/>
                    <a:pt x="8" y="12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3" y="21"/>
                    <a:pt x="0" y="26"/>
                    <a:pt x="0" y="32"/>
                  </a:cubicBezTo>
                  <a:cubicBezTo>
                    <a:pt x="0" y="41"/>
                    <a:pt x="7" y="48"/>
                    <a:pt x="16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9" y="44"/>
                    <a:pt x="4" y="39"/>
                    <a:pt x="4" y="32"/>
                  </a:cubicBezTo>
                  <a:cubicBezTo>
                    <a:pt x="4" y="28"/>
                    <a:pt x="6" y="24"/>
                    <a:pt x="10" y="22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5"/>
                    <a:pt x="15" y="12"/>
                    <a:pt x="18" y="12"/>
                  </a:cubicBezTo>
                  <a:cubicBezTo>
                    <a:pt x="19" y="12"/>
                    <a:pt x="20" y="12"/>
                    <a:pt x="21" y="13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8" y="7"/>
                    <a:pt x="33" y="4"/>
                    <a:pt x="38" y="4"/>
                  </a:cubicBezTo>
                  <a:cubicBezTo>
                    <a:pt x="46" y="4"/>
                    <a:pt x="52" y="10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8" y="24"/>
                    <a:pt x="60" y="28"/>
                    <a:pt x="60" y="32"/>
                  </a:cubicBezTo>
                  <a:cubicBezTo>
                    <a:pt x="60" y="39"/>
                    <a:pt x="55" y="44"/>
                    <a:pt x="48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57" y="48"/>
                    <a:pt x="64" y="41"/>
                    <a:pt x="64" y="32"/>
                  </a:cubicBezTo>
                  <a:cubicBezTo>
                    <a:pt x="64" y="26"/>
                    <a:pt x="61" y="21"/>
                    <a:pt x="56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2" name="Freeform 174"/>
            <p:cNvSpPr>
              <a:spLocks/>
            </p:cNvSpPr>
            <p:nvPr/>
          </p:nvSpPr>
          <p:spPr bwMode="auto">
            <a:xfrm>
              <a:off x="9418638" y="4105276"/>
              <a:ext cx="90488" cy="134938"/>
            </a:xfrm>
            <a:custGeom>
              <a:avLst/>
              <a:gdLst>
                <a:gd name="T0" fmla="*/ 28 w 57"/>
                <a:gd name="T1" fmla="*/ 0 h 85"/>
                <a:gd name="T2" fmla="*/ 0 w 57"/>
                <a:gd name="T3" fmla="*/ 38 h 85"/>
                <a:gd name="T4" fmla="*/ 19 w 57"/>
                <a:gd name="T5" fmla="*/ 38 h 85"/>
                <a:gd name="T6" fmla="*/ 19 w 57"/>
                <a:gd name="T7" fmla="*/ 85 h 85"/>
                <a:gd name="T8" fmla="*/ 38 w 57"/>
                <a:gd name="T9" fmla="*/ 85 h 85"/>
                <a:gd name="T10" fmla="*/ 38 w 57"/>
                <a:gd name="T11" fmla="*/ 38 h 85"/>
                <a:gd name="T12" fmla="*/ 57 w 57"/>
                <a:gd name="T13" fmla="*/ 38 h 85"/>
                <a:gd name="T14" fmla="*/ 28 w 57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85">
                  <a:moveTo>
                    <a:pt x="28" y="0"/>
                  </a:moveTo>
                  <a:lnTo>
                    <a:pt x="0" y="38"/>
                  </a:lnTo>
                  <a:lnTo>
                    <a:pt x="19" y="38"/>
                  </a:lnTo>
                  <a:lnTo>
                    <a:pt x="19" y="85"/>
                  </a:lnTo>
                  <a:lnTo>
                    <a:pt x="38" y="85"/>
                  </a:lnTo>
                  <a:lnTo>
                    <a:pt x="38" y="38"/>
                  </a:lnTo>
                  <a:lnTo>
                    <a:pt x="57" y="38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83" name="Group 282"/>
          <p:cNvGrpSpPr/>
          <p:nvPr userDrawn="1"/>
        </p:nvGrpSpPr>
        <p:grpSpPr>
          <a:xfrm>
            <a:off x="91133" y="3954396"/>
            <a:ext cx="373135" cy="326185"/>
            <a:chOff x="8863013" y="4030663"/>
            <a:chExt cx="239713" cy="209551"/>
          </a:xfrm>
          <a:solidFill>
            <a:schemeClr val="bg2"/>
          </a:solidFill>
        </p:grpSpPr>
        <p:sp>
          <p:nvSpPr>
            <p:cNvPr id="284" name="Freeform 175"/>
            <p:cNvSpPr>
              <a:spLocks/>
            </p:cNvSpPr>
            <p:nvPr/>
          </p:nvSpPr>
          <p:spPr bwMode="auto">
            <a:xfrm>
              <a:off x="8937626" y="4105276"/>
              <a:ext cx="90488" cy="134938"/>
            </a:xfrm>
            <a:custGeom>
              <a:avLst/>
              <a:gdLst>
                <a:gd name="T0" fmla="*/ 38 w 57"/>
                <a:gd name="T1" fmla="*/ 0 h 85"/>
                <a:gd name="T2" fmla="*/ 19 w 57"/>
                <a:gd name="T3" fmla="*/ 0 h 85"/>
                <a:gd name="T4" fmla="*/ 19 w 57"/>
                <a:gd name="T5" fmla="*/ 47 h 85"/>
                <a:gd name="T6" fmla="*/ 0 w 57"/>
                <a:gd name="T7" fmla="*/ 47 h 85"/>
                <a:gd name="T8" fmla="*/ 28 w 57"/>
                <a:gd name="T9" fmla="*/ 85 h 85"/>
                <a:gd name="T10" fmla="*/ 57 w 57"/>
                <a:gd name="T11" fmla="*/ 47 h 85"/>
                <a:gd name="T12" fmla="*/ 38 w 57"/>
                <a:gd name="T13" fmla="*/ 47 h 85"/>
                <a:gd name="T14" fmla="*/ 38 w 57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85">
                  <a:moveTo>
                    <a:pt x="38" y="0"/>
                  </a:moveTo>
                  <a:lnTo>
                    <a:pt x="19" y="0"/>
                  </a:lnTo>
                  <a:lnTo>
                    <a:pt x="19" y="47"/>
                  </a:lnTo>
                  <a:lnTo>
                    <a:pt x="0" y="47"/>
                  </a:lnTo>
                  <a:lnTo>
                    <a:pt x="28" y="85"/>
                  </a:lnTo>
                  <a:lnTo>
                    <a:pt x="57" y="47"/>
                  </a:lnTo>
                  <a:lnTo>
                    <a:pt x="38" y="47"/>
                  </a:lnTo>
                  <a:lnTo>
                    <a:pt x="3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5" name="Freeform 176"/>
            <p:cNvSpPr>
              <a:spLocks/>
            </p:cNvSpPr>
            <p:nvPr/>
          </p:nvSpPr>
          <p:spPr bwMode="auto">
            <a:xfrm>
              <a:off x="8863013" y="4030663"/>
              <a:ext cx="239713" cy="179388"/>
            </a:xfrm>
            <a:custGeom>
              <a:avLst/>
              <a:gdLst>
                <a:gd name="T0" fmla="*/ 56 w 64"/>
                <a:gd name="T1" fmla="*/ 18 h 48"/>
                <a:gd name="T2" fmla="*/ 56 w 64"/>
                <a:gd name="T3" fmla="*/ 18 h 48"/>
                <a:gd name="T4" fmla="*/ 38 w 64"/>
                <a:gd name="T5" fmla="*/ 0 h 48"/>
                <a:gd name="T6" fmla="*/ 22 w 64"/>
                <a:gd name="T7" fmla="*/ 9 h 48"/>
                <a:gd name="T8" fmla="*/ 18 w 64"/>
                <a:gd name="T9" fmla="*/ 8 h 48"/>
                <a:gd name="T10" fmla="*/ 8 w 64"/>
                <a:gd name="T11" fmla="*/ 18 h 48"/>
                <a:gd name="T12" fmla="*/ 8 w 64"/>
                <a:gd name="T13" fmla="*/ 18 h 48"/>
                <a:gd name="T14" fmla="*/ 0 w 64"/>
                <a:gd name="T15" fmla="*/ 32 h 48"/>
                <a:gd name="T16" fmla="*/ 16 w 64"/>
                <a:gd name="T17" fmla="*/ 48 h 48"/>
                <a:gd name="T18" fmla="*/ 16 w 64"/>
                <a:gd name="T19" fmla="*/ 44 h 48"/>
                <a:gd name="T20" fmla="*/ 4 w 64"/>
                <a:gd name="T21" fmla="*/ 32 h 48"/>
                <a:gd name="T22" fmla="*/ 10 w 64"/>
                <a:gd name="T23" fmla="*/ 22 h 48"/>
                <a:gd name="T24" fmla="*/ 12 w 64"/>
                <a:gd name="T25" fmla="*/ 21 h 48"/>
                <a:gd name="T26" fmla="*/ 12 w 64"/>
                <a:gd name="T27" fmla="*/ 18 h 48"/>
                <a:gd name="T28" fmla="*/ 12 w 64"/>
                <a:gd name="T29" fmla="*/ 18 h 48"/>
                <a:gd name="T30" fmla="*/ 18 w 64"/>
                <a:gd name="T31" fmla="*/ 12 h 48"/>
                <a:gd name="T32" fmla="*/ 21 w 64"/>
                <a:gd name="T33" fmla="*/ 13 h 48"/>
                <a:gd name="T34" fmla="*/ 24 w 64"/>
                <a:gd name="T35" fmla="*/ 14 h 48"/>
                <a:gd name="T36" fmla="*/ 26 w 64"/>
                <a:gd name="T37" fmla="*/ 11 h 48"/>
                <a:gd name="T38" fmla="*/ 38 w 64"/>
                <a:gd name="T39" fmla="*/ 4 h 48"/>
                <a:gd name="T40" fmla="*/ 52 w 64"/>
                <a:gd name="T41" fmla="*/ 18 h 48"/>
                <a:gd name="T42" fmla="*/ 52 w 64"/>
                <a:gd name="T43" fmla="*/ 18 h 48"/>
                <a:gd name="T44" fmla="*/ 52 w 64"/>
                <a:gd name="T45" fmla="*/ 21 h 48"/>
                <a:gd name="T46" fmla="*/ 54 w 64"/>
                <a:gd name="T47" fmla="*/ 22 h 48"/>
                <a:gd name="T48" fmla="*/ 60 w 64"/>
                <a:gd name="T49" fmla="*/ 32 h 48"/>
                <a:gd name="T50" fmla="*/ 48 w 64"/>
                <a:gd name="T51" fmla="*/ 44 h 48"/>
                <a:gd name="T52" fmla="*/ 48 w 64"/>
                <a:gd name="T53" fmla="*/ 48 h 48"/>
                <a:gd name="T54" fmla="*/ 64 w 64"/>
                <a:gd name="T55" fmla="*/ 32 h 48"/>
                <a:gd name="T56" fmla="*/ 56 w 64"/>
                <a:gd name="T57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4" h="48">
                  <a:moveTo>
                    <a:pt x="56" y="18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8"/>
                    <a:pt x="48" y="0"/>
                    <a:pt x="38" y="0"/>
                  </a:cubicBezTo>
                  <a:cubicBezTo>
                    <a:pt x="31" y="0"/>
                    <a:pt x="26" y="4"/>
                    <a:pt x="22" y="9"/>
                  </a:cubicBezTo>
                  <a:cubicBezTo>
                    <a:pt x="21" y="8"/>
                    <a:pt x="20" y="8"/>
                    <a:pt x="18" y="8"/>
                  </a:cubicBezTo>
                  <a:cubicBezTo>
                    <a:pt x="12" y="8"/>
                    <a:pt x="8" y="12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3" y="21"/>
                    <a:pt x="0" y="26"/>
                    <a:pt x="0" y="32"/>
                  </a:cubicBezTo>
                  <a:cubicBezTo>
                    <a:pt x="0" y="41"/>
                    <a:pt x="7" y="48"/>
                    <a:pt x="16" y="48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9" y="44"/>
                    <a:pt x="4" y="39"/>
                    <a:pt x="4" y="32"/>
                  </a:cubicBezTo>
                  <a:cubicBezTo>
                    <a:pt x="4" y="28"/>
                    <a:pt x="6" y="24"/>
                    <a:pt x="10" y="22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5"/>
                    <a:pt x="15" y="12"/>
                    <a:pt x="18" y="12"/>
                  </a:cubicBezTo>
                  <a:cubicBezTo>
                    <a:pt x="19" y="12"/>
                    <a:pt x="20" y="12"/>
                    <a:pt x="21" y="13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8" y="7"/>
                    <a:pt x="33" y="4"/>
                    <a:pt x="38" y="4"/>
                  </a:cubicBezTo>
                  <a:cubicBezTo>
                    <a:pt x="46" y="4"/>
                    <a:pt x="52" y="10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8" y="24"/>
                    <a:pt x="60" y="28"/>
                    <a:pt x="60" y="32"/>
                  </a:cubicBezTo>
                  <a:cubicBezTo>
                    <a:pt x="60" y="39"/>
                    <a:pt x="55" y="44"/>
                    <a:pt x="48" y="44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57" y="48"/>
                    <a:pt x="64" y="41"/>
                    <a:pt x="64" y="32"/>
                  </a:cubicBezTo>
                  <a:cubicBezTo>
                    <a:pt x="64" y="26"/>
                    <a:pt x="61" y="21"/>
                    <a:pt x="56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86" name="Freeform 280"/>
          <p:cNvSpPr>
            <a:spLocks noEditPoints="1"/>
          </p:cNvSpPr>
          <p:nvPr userDrawn="1"/>
        </p:nvSpPr>
        <p:spPr bwMode="auto">
          <a:xfrm>
            <a:off x="1068235" y="3865722"/>
            <a:ext cx="590033" cy="480622"/>
          </a:xfrm>
          <a:custGeom>
            <a:avLst/>
            <a:gdLst>
              <a:gd name="T0" fmla="*/ 56 w 64"/>
              <a:gd name="T1" fmla="*/ 12 h 52"/>
              <a:gd name="T2" fmla="*/ 46 w 64"/>
              <a:gd name="T3" fmla="*/ 12 h 52"/>
              <a:gd name="T4" fmla="*/ 45 w 64"/>
              <a:gd name="T5" fmla="*/ 4 h 52"/>
              <a:gd name="T6" fmla="*/ 40 w 64"/>
              <a:gd name="T7" fmla="*/ 0 h 52"/>
              <a:gd name="T8" fmla="*/ 24 w 64"/>
              <a:gd name="T9" fmla="*/ 0 h 52"/>
              <a:gd name="T10" fmla="*/ 19 w 64"/>
              <a:gd name="T11" fmla="*/ 4 h 52"/>
              <a:gd name="T12" fmla="*/ 18 w 64"/>
              <a:gd name="T13" fmla="*/ 12 h 52"/>
              <a:gd name="T14" fmla="*/ 8 w 64"/>
              <a:gd name="T15" fmla="*/ 12 h 52"/>
              <a:gd name="T16" fmla="*/ 0 w 64"/>
              <a:gd name="T17" fmla="*/ 20 h 52"/>
              <a:gd name="T18" fmla="*/ 0 w 64"/>
              <a:gd name="T19" fmla="*/ 44 h 52"/>
              <a:gd name="T20" fmla="*/ 8 w 64"/>
              <a:gd name="T21" fmla="*/ 52 h 52"/>
              <a:gd name="T22" fmla="*/ 56 w 64"/>
              <a:gd name="T23" fmla="*/ 52 h 52"/>
              <a:gd name="T24" fmla="*/ 64 w 64"/>
              <a:gd name="T25" fmla="*/ 44 h 52"/>
              <a:gd name="T26" fmla="*/ 64 w 64"/>
              <a:gd name="T27" fmla="*/ 20 h 52"/>
              <a:gd name="T28" fmla="*/ 56 w 64"/>
              <a:gd name="T29" fmla="*/ 12 h 52"/>
              <a:gd name="T30" fmla="*/ 23 w 64"/>
              <a:gd name="T31" fmla="*/ 5 h 52"/>
              <a:gd name="T32" fmla="*/ 24 w 64"/>
              <a:gd name="T33" fmla="*/ 4 h 52"/>
              <a:gd name="T34" fmla="*/ 40 w 64"/>
              <a:gd name="T35" fmla="*/ 4 h 52"/>
              <a:gd name="T36" fmla="*/ 41 w 64"/>
              <a:gd name="T37" fmla="*/ 5 h 52"/>
              <a:gd name="T38" fmla="*/ 42 w 64"/>
              <a:gd name="T39" fmla="*/ 12 h 52"/>
              <a:gd name="T40" fmla="*/ 22 w 64"/>
              <a:gd name="T41" fmla="*/ 12 h 52"/>
              <a:gd name="T42" fmla="*/ 23 w 64"/>
              <a:gd name="T43" fmla="*/ 5 h 52"/>
              <a:gd name="T44" fmla="*/ 44 w 64"/>
              <a:gd name="T45" fmla="*/ 36 h 52"/>
              <a:gd name="T46" fmla="*/ 36 w 64"/>
              <a:gd name="T47" fmla="*/ 36 h 52"/>
              <a:gd name="T48" fmla="*/ 36 w 64"/>
              <a:gd name="T49" fmla="*/ 44 h 52"/>
              <a:gd name="T50" fmla="*/ 28 w 64"/>
              <a:gd name="T51" fmla="*/ 44 h 52"/>
              <a:gd name="T52" fmla="*/ 28 w 64"/>
              <a:gd name="T53" fmla="*/ 36 h 52"/>
              <a:gd name="T54" fmla="*/ 20 w 64"/>
              <a:gd name="T55" fmla="*/ 36 h 52"/>
              <a:gd name="T56" fmla="*/ 20 w 64"/>
              <a:gd name="T57" fmla="*/ 28 h 52"/>
              <a:gd name="T58" fmla="*/ 28 w 64"/>
              <a:gd name="T59" fmla="*/ 28 h 52"/>
              <a:gd name="T60" fmla="*/ 28 w 64"/>
              <a:gd name="T61" fmla="*/ 20 h 52"/>
              <a:gd name="T62" fmla="*/ 36 w 64"/>
              <a:gd name="T63" fmla="*/ 20 h 52"/>
              <a:gd name="T64" fmla="*/ 36 w 64"/>
              <a:gd name="T65" fmla="*/ 28 h 52"/>
              <a:gd name="T66" fmla="*/ 44 w 64"/>
              <a:gd name="T67" fmla="*/ 28 h 52"/>
              <a:gd name="T68" fmla="*/ 44 w 64"/>
              <a:gd name="T69" fmla="*/ 3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4" h="52">
                <a:moveTo>
                  <a:pt x="56" y="12"/>
                </a:moveTo>
                <a:cubicBezTo>
                  <a:pt x="46" y="12"/>
                  <a:pt x="46" y="12"/>
                  <a:pt x="46" y="12"/>
                </a:cubicBezTo>
                <a:cubicBezTo>
                  <a:pt x="45" y="4"/>
                  <a:pt x="45" y="4"/>
                  <a:pt x="45" y="4"/>
                </a:cubicBezTo>
                <a:cubicBezTo>
                  <a:pt x="44" y="2"/>
                  <a:pt x="42" y="0"/>
                  <a:pt x="4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2" y="0"/>
                  <a:pt x="20" y="2"/>
                  <a:pt x="19" y="4"/>
                </a:cubicBezTo>
                <a:cubicBezTo>
                  <a:pt x="18" y="12"/>
                  <a:pt x="18" y="12"/>
                  <a:pt x="1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4" y="12"/>
                  <a:pt x="0" y="16"/>
                  <a:pt x="0" y="20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8"/>
                  <a:pt x="4" y="52"/>
                  <a:pt x="8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60" y="52"/>
                  <a:pt x="64" y="48"/>
                  <a:pt x="64" y="44"/>
                </a:cubicBezTo>
                <a:cubicBezTo>
                  <a:pt x="64" y="20"/>
                  <a:pt x="64" y="20"/>
                  <a:pt x="64" y="20"/>
                </a:cubicBezTo>
                <a:cubicBezTo>
                  <a:pt x="64" y="16"/>
                  <a:pt x="60" y="12"/>
                  <a:pt x="56" y="12"/>
                </a:cubicBezTo>
                <a:close/>
                <a:moveTo>
                  <a:pt x="23" y="5"/>
                </a:moveTo>
                <a:cubicBezTo>
                  <a:pt x="24" y="4"/>
                  <a:pt x="24" y="4"/>
                  <a:pt x="24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1" y="5"/>
                  <a:pt x="41" y="5"/>
                  <a:pt x="41" y="5"/>
                </a:cubicBezTo>
                <a:cubicBezTo>
                  <a:pt x="42" y="12"/>
                  <a:pt x="42" y="12"/>
                  <a:pt x="42" y="12"/>
                </a:cubicBezTo>
                <a:cubicBezTo>
                  <a:pt x="22" y="12"/>
                  <a:pt x="22" y="12"/>
                  <a:pt x="22" y="12"/>
                </a:cubicBezTo>
                <a:lnTo>
                  <a:pt x="23" y="5"/>
                </a:lnTo>
                <a:close/>
                <a:moveTo>
                  <a:pt x="44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36" y="44"/>
                  <a:pt x="36" y="44"/>
                  <a:pt x="36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8" y="36"/>
                  <a:pt x="28" y="36"/>
                  <a:pt x="28" y="36"/>
                </a:cubicBezTo>
                <a:cubicBezTo>
                  <a:pt x="20" y="36"/>
                  <a:pt x="20" y="36"/>
                  <a:pt x="20" y="36"/>
                </a:cubicBezTo>
                <a:cubicBezTo>
                  <a:pt x="20" y="28"/>
                  <a:pt x="20" y="28"/>
                  <a:pt x="20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8" y="20"/>
                  <a:pt x="28" y="20"/>
                  <a:pt x="28" y="20"/>
                </a:cubicBezTo>
                <a:cubicBezTo>
                  <a:pt x="36" y="20"/>
                  <a:pt x="36" y="20"/>
                  <a:pt x="36" y="20"/>
                </a:cubicBezTo>
                <a:cubicBezTo>
                  <a:pt x="36" y="28"/>
                  <a:pt x="36" y="28"/>
                  <a:pt x="36" y="28"/>
                </a:cubicBezTo>
                <a:cubicBezTo>
                  <a:pt x="44" y="28"/>
                  <a:pt x="44" y="28"/>
                  <a:pt x="44" y="28"/>
                </a:cubicBezTo>
                <a:lnTo>
                  <a:pt x="44" y="3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87" name="Freeform 249"/>
          <p:cNvSpPr>
            <a:spLocks noEditPoints="1"/>
          </p:cNvSpPr>
          <p:nvPr userDrawn="1"/>
        </p:nvSpPr>
        <p:spPr bwMode="auto">
          <a:xfrm>
            <a:off x="819759" y="4574832"/>
            <a:ext cx="361459" cy="307104"/>
          </a:xfrm>
          <a:custGeom>
            <a:avLst/>
            <a:gdLst>
              <a:gd name="T0" fmla="*/ 51 w 56"/>
              <a:gd name="T1" fmla="*/ 20 h 48"/>
              <a:gd name="T2" fmla="*/ 54 w 56"/>
              <a:gd name="T3" fmla="*/ 16 h 48"/>
              <a:gd name="T4" fmla="*/ 54 w 56"/>
              <a:gd name="T5" fmla="*/ 12 h 48"/>
              <a:gd name="T6" fmla="*/ 45 w 56"/>
              <a:gd name="T7" fmla="*/ 4 h 48"/>
              <a:gd name="T8" fmla="*/ 16 w 56"/>
              <a:gd name="T9" fmla="*/ 0 h 48"/>
              <a:gd name="T10" fmla="*/ 8 w 56"/>
              <a:gd name="T11" fmla="*/ 12 h 48"/>
              <a:gd name="T12" fmla="*/ 0 w 56"/>
              <a:gd name="T13" fmla="*/ 14 h 48"/>
              <a:gd name="T14" fmla="*/ 7 w 56"/>
              <a:gd name="T15" fmla="*/ 16 h 48"/>
              <a:gd name="T16" fmla="*/ 2 w 56"/>
              <a:gd name="T17" fmla="*/ 20 h 48"/>
              <a:gd name="T18" fmla="*/ 0 w 56"/>
              <a:gd name="T19" fmla="*/ 34 h 48"/>
              <a:gd name="T20" fmla="*/ 4 w 56"/>
              <a:gd name="T21" fmla="*/ 36 h 48"/>
              <a:gd name="T22" fmla="*/ 8 w 56"/>
              <a:gd name="T23" fmla="*/ 48 h 48"/>
              <a:gd name="T24" fmla="*/ 16 w 56"/>
              <a:gd name="T25" fmla="*/ 44 h 48"/>
              <a:gd name="T26" fmla="*/ 40 w 56"/>
              <a:gd name="T27" fmla="*/ 36 h 48"/>
              <a:gd name="T28" fmla="*/ 44 w 56"/>
              <a:gd name="T29" fmla="*/ 48 h 48"/>
              <a:gd name="T30" fmla="*/ 52 w 56"/>
              <a:gd name="T31" fmla="*/ 44 h 48"/>
              <a:gd name="T32" fmla="*/ 54 w 56"/>
              <a:gd name="T33" fmla="*/ 36 h 48"/>
              <a:gd name="T34" fmla="*/ 56 w 56"/>
              <a:gd name="T35" fmla="*/ 22 h 48"/>
              <a:gd name="T36" fmla="*/ 15 w 56"/>
              <a:gd name="T37" fmla="*/ 5 h 48"/>
              <a:gd name="T38" fmla="*/ 24 w 56"/>
              <a:gd name="T39" fmla="*/ 4 h 48"/>
              <a:gd name="T40" fmla="*/ 26 w 56"/>
              <a:gd name="T41" fmla="*/ 8 h 48"/>
              <a:gd name="T42" fmla="*/ 32 w 56"/>
              <a:gd name="T43" fmla="*/ 6 h 48"/>
              <a:gd name="T44" fmla="*/ 40 w 56"/>
              <a:gd name="T45" fmla="*/ 4 h 48"/>
              <a:gd name="T46" fmla="*/ 46 w 56"/>
              <a:gd name="T47" fmla="*/ 20 h 48"/>
              <a:gd name="T48" fmla="*/ 15 w 56"/>
              <a:gd name="T49" fmla="*/ 5 h 48"/>
              <a:gd name="T50" fmla="*/ 8 w 56"/>
              <a:gd name="T51" fmla="*/ 28 h 48"/>
              <a:gd name="T52" fmla="*/ 16 w 56"/>
              <a:gd name="T53" fmla="*/ 28 h 48"/>
              <a:gd name="T54" fmla="*/ 36 w 56"/>
              <a:gd name="T55" fmla="*/ 32 h 48"/>
              <a:gd name="T56" fmla="*/ 20 w 56"/>
              <a:gd name="T57" fmla="*/ 28 h 48"/>
              <a:gd name="T58" fmla="*/ 36 w 56"/>
              <a:gd name="T59" fmla="*/ 32 h 48"/>
              <a:gd name="T60" fmla="*/ 40 w 56"/>
              <a:gd name="T61" fmla="*/ 28 h 48"/>
              <a:gd name="T62" fmla="*/ 48 w 56"/>
              <a:gd name="T63" fmla="*/ 2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6" h="48">
                <a:moveTo>
                  <a:pt x="54" y="20"/>
                </a:moveTo>
                <a:cubicBezTo>
                  <a:pt x="51" y="20"/>
                  <a:pt x="51" y="20"/>
                  <a:pt x="51" y="20"/>
                </a:cubicBezTo>
                <a:cubicBezTo>
                  <a:pt x="49" y="16"/>
                  <a:pt x="49" y="16"/>
                  <a:pt x="49" y="16"/>
                </a:cubicBezTo>
                <a:cubicBezTo>
                  <a:pt x="54" y="16"/>
                  <a:pt x="54" y="16"/>
                  <a:pt x="54" y="16"/>
                </a:cubicBezTo>
                <a:cubicBezTo>
                  <a:pt x="55" y="16"/>
                  <a:pt x="56" y="15"/>
                  <a:pt x="56" y="14"/>
                </a:cubicBezTo>
                <a:cubicBezTo>
                  <a:pt x="56" y="13"/>
                  <a:pt x="55" y="12"/>
                  <a:pt x="54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5" y="4"/>
                  <a:pt x="45" y="4"/>
                  <a:pt x="45" y="4"/>
                </a:cubicBezTo>
                <a:cubicBezTo>
                  <a:pt x="45" y="2"/>
                  <a:pt x="42" y="0"/>
                  <a:pt x="40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4" y="0"/>
                  <a:pt x="11" y="2"/>
                  <a:pt x="11" y="4"/>
                </a:cubicBezTo>
                <a:cubicBezTo>
                  <a:pt x="8" y="12"/>
                  <a:pt x="8" y="12"/>
                  <a:pt x="8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1" y="12"/>
                  <a:pt x="0" y="13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5" y="20"/>
                  <a:pt x="5" y="20"/>
                  <a:pt x="5" y="20"/>
                </a:cubicBezTo>
                <a:cubicBezTo>
                  <a:pt x="2" y="20"/>
                  <a:pt x="2" y="20"/>
                  <a:pt x="2" y="20"/>
                </a:cubicBezTo>
                <a:cubicBezTo>
                  <a:pt x="1" y="20"/>
                  <a:pt x="0" y="21"/>
                  <a:pt x="0" y="22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5"/>
                  <a:pt x="1" y="36"/>
                  <a:pt x="2" y="36"/>
                </a:cubicBezTo>
                <a:cubicBezTo>
                  <a:pt x="4" y="36"/>
                  <a:pt x="4" y="36"/>
                  <a:pt x="4" y="36"/>
                </a:cubicBezTo>
                <a:cubicBezTo>
                  <a:pt x="4" y="44"/>
                  <a:pt x="4" y="44"/>
                  <a:pt x="4" y="44"/>
                </a:cubicBezTo>
                <a:cubicBezTo>
                  <a:pt x="4" y="46"/>
                  <a:pt x="6" y="48"/>
                  <a:pt x="8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4" y="48"/>
                  <a:pt x="16" y="46"/>
                  <a:pt x="16" y="44"/>
                </a:cubicBezTo>
                <a:cubicBezTo>
                  <a:pt x="16" y="36"/>
                  <a:pt x="16" y="36"/>
                  <a:pt x="16" y="36"/>
                </a:cubicBezTo>
                <a:cubicBezTo>
                  <a:pt x="40" y="36"/>
                  <a:pt x="40" y="36"/>
                  <a:pt x="40" y="36"/>
                </a:cubicBezTo>
                <a:cubicBezTo>
                  <a:pt x="40" y="44"/>
                  <a:pt x="40" y="44"/>
                  <a:pt x="40" y="44"/>
                </a:cubicBezTo>
                <a:cubicBezTo>
                  <a:pt x="40" y="46"/>
                  <a:pt x="42" y="48"/>
                  <a:pt x="44" y="48"/>
                </a:cubicBezTo>
                <a:cubicBezTo>
                  <a:pt x="48" y="48"/>
                  <a:pt x="48" y="48"/>
                  <a:pt x="48" y="48"/>
                </a:cubicBezTo>
                <a:cubicBezTo>
                  <a:pt x="50" y="48"/>
                  <a:pt x="52" y="46"/>
                  <a:pt x="52" y="44"/>
                </a:cubicBezTo>
                <a:cubicBezTo>
                  <a:pt x="52" y="36"/>
                  <a:pt x="52" y="36"/>
                  <a:pt x="52" y="36"/>
                </a:cubicBezTo>
                <a:cubicBezTo>
                  <a:pt x="54" y="36"/>
                  <a:pt x="54" y="36"/>
                  <a:pt x="54" y="36"/>
                </a:cubicBezTo>
                <a:cubicBezTo>
                  <a:pt x="55" y="36"/>
                  <a:pt x="56" y="35"/>
                  <a:pt x="56" y="34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21"/>
                  <a:pt x="55" y="20"/>
                  <a:pt x="54" y="20"/>
                </a:cubicBezTo>
                <a:close/>
                <a:moveTo>
                  <a:pt x="15" y="5"/>
                </a:moveTo>
                <a:cubicBezTo>
                  <a:pt x="15" y="5"/>
                  <a:pt x="16" y="4"/>
                  <a:pt x="16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7"/>
                  <a:pt x="25" y="8"/>
                  <a:pt x="26" y="8"/>
                </a:cubicBezTo>
                <a:cubicBezTo>
                  <a:pt x="30" y="8"/>
                  <a:pt x="30" y="8"/>
                  <a:pt x="30" y="8"/>
                </a:cubicBezTo>
                <a:cubicBezTo>
                  <a:pt x="31" y="8"/>
                  <a:pt x="32" y="7"/>
                  <a:pt x="32" y="6"/>
                </a:cubicBezTo>
                <a:cubicBezTo>
                  <a:pt x="32" y="4"/>
                  <a:pt x="32" y="4"/>
                  <a:pt x="32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1" y="5"/>
                  <a:pt x="41" y="5"/>
                </a:cubicBezTo>
                <a:cubicBezTo>
                  <a:pt x="46" y="20"/>
                  <a:pt x="46" y="20"/>
                  <a:pt x="46" y="20"/>
                </a:cubicBezTo>
                <a:cubicBezTo>
                  <a:pt x="10" y="20"/>
                  <a:pt x="10" y="20"/>
                  <a:pt x="10" y="20"/>
                </a:cubicBezTo>
                <a:lnTo>
                  <a:pt x="15" y="5"/>
                </a:lnTo>
                <a:close/>
                <a:moveTo>
                  <a:pt x="12" y="32"/>
                </a:moveTo>
                <a:cubicBezTo>
                  <a:pt x="10" y="32"/>
                  <a:pt x="8" y="30"/>
                  <a:pt x="8" y="28"/>
                </a:cubicBezTo>
                <a:cubicBezTo>
                  <a:pt x="8" y="26"/>
                  <a:pt x="10" y="24"/>
                  <a:pt x="12" y="24"/>
                </a:cubicBezTo>
                <a:cubicBezTo>
                  <a:pt x="14" y="24"/>
                  <a:pt x="16" y="26"/>
                  <a:pt x="16" y="28"/>
                </a:cubicBezTo>
                <a:cubicBezTo>
                  <a:pt x="16" y="30"/>
                  <a:pt x="14" y="32"/>
                  <a:pt x="12" y="32"/>
                </a:cubicBezTo>
                <a:close/>
                <a:moveTo>
                  <a:pt x="36" y="32"/>
                </a:moveTo>
                <a:cubicBezTo>
                  <a:pt x="20" y="32"/>
                  <a:pt x="20" y="32"/>
                  <a:pt x="20" y="32"/>
                </a:cubicBezTo>
                <a:cubicBezTo>
                  <a:pt x="20" y="28"/>
                  <a:pt x="20" y="28"/>
                  <a:pt x="20" y="28"/>
                </a:cubicBezTo>
                <a:cubicBezTo>
                  <a:pt x="36" y="28"/>
                  <a:pt x="36" y="28"/>
                  <a:pt x="36" y="28"/>
                </a:cubicBezTo>
                <a:lnTo>
                  <a:pt x="36" y="32"/>
                </a:lnTo>
                <a:close/>
                <a:moveTo>
                  <a:pt x="44" y="32"/>
                </a:moveTo>
                <a:cubicBezTo>
                  <a:pt x="42" y="32"/>
                  <a:pt x="40" y="30"/>
                  <a:pt x="40" y="28"/>
                </a:cubicBezTo>
                <a:cubicBezTo>
                  <a:pt x="40" y="26"/>
                  <a:pt x="42" y="24"/>
                  <a:pt x="44" y="24"/>
                </a:cubicBezTo>
                <a:cubicBezTo>
                  <a:pt x="46" y="24"/>
                  <a:pt x="48" y="26"/>
                  <a:pt x="48" y="28"/>
                </a:cubicBezTo>
                <a:cubicBezTo>
                  <a:pt x="48" y="30"/>
                  <a:pt x="46" y="32"/>
                  <a:pt x="44" y="3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88" name="Group 287"/>
          <p:cNvGrpSpPr/>
          <p:nvPr userDrawn="1"/>
        </p:nvGrpSpPr>
        <p:grpSpPr>
          <a:xfrm>
            <a:off x="1986045" y="4253609"/>
            <a:ext cx="341054" cy="352499"/>
            <a:chOff x="4054476" y="1160463"/>
            <a:chExt cx="236537" cy="244475"/>
          </a:xfrm>
          <a:solidFill>
            <a:schemeClr val="bg2"/>
          </a:solidFill>
        </p:grpSpPr>
        <p:sp>
          <p:nvSpPr>
            <p:cNvPr id="289" name="Freeform 58"/>
            <p:cNvSpPr>
              <a:spLocks/>
            </p:cNvSpPr>
            <p:nvPr/>
          </p:nvSpPr>
          <p:spPr bwMode="auto">
            <a:xfrm>
              <a:off x="4144963" y="1160463"/>
              <a:ext cx="146050" cy="146050"/>
            </a:xfrm>
            <a:custGeom>
              <a:avLst/>
              <a:gdLst>
                <a:gd name="T0" fmla="*/ 37 w 39"/>
                <a:gd name="T1" fmla="*/ 2 h 39"/>
                <a:gd name="T2" fmla="*/ 31 w 39"/>
                <a:gd name="T3" fmla="*/ 3 h 39"/>
                <a:gd name="T4" fmla="*/ 12 w 39"/>
                <a:gd name="T5" fmla="*/ 22 h 39"/>
                <a:gd name="T6" fmla="*/ 0 w 39"/>
                <a:gd name="T7" fmla="*/ 29 h 39"/>
                <a:gd name="T8" fmla="*/ 10 w 39"/>
                <a:gd name="T9" fmla="*/ 39 h 39"/>
                <a:gd name="T10" fmla="*/ 17 w 39"/>
                <a:gd name="T11" fmla="*/ 27 h 39"/>
                <a:gd name="T12" fmla="*/ 36 w 39"/>
                <a:gd name="T13" fmla="*/ 8 h 39"/>
                <a:gd name="T14" fmla="*/ 37 w 39"/>
                <a:gd name="T1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9">
                  <a:moveTo>
                    <a:pt x="37" y="2"/>
                  </a:moveTo>
                  <a:cubicBezTo>
                    <a:pt x="34" y="0"/>
                    <a:pt x="31" y="3"/>
                    <a:pt x="31" y="3"/>
                  </a:cubicBezTo>
                  <a:cubicBezTo>
                    <a:pt x="31" y="3"/>
                    <a:pt x="15" y="19"/>
                    <a:pt x="12" y="22"/>
                  </a:cubicBezTo>
                  <a:cubicBezTo>
                    <a:pt x="9" y="25"/>
                    <a:pt x="0" y="29"/>
                    <a:pt x="0" y="2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4" y="30"/>
                    <a:pt x="17" y="27"/>
                  </a:cubicBezTo>
                  <a:cubicBezTo>
                    <a:pt x="20" y="24"/>
                    <a:pt x="36" y="8"/>
                    <a:pt x="36" y="8"/>
                  </a:cubicBezTo>
                  <a:cubicBezTo>
                    <a:pt x="36" y="8"/>
                    <a:pt x="39" y="5"/>
                    <a:pt x="3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0" name="Freeform 59"/>
            <p:cNvSpPr>
              <a:spLocks noEditPoints="1"/>
            </p:cNvSpPr>
            <p:nvPr/>
          </p:nvSpPr>
          <p:spPr bwMode="auto">
            <a:xfrm>
              <a:off x="4054476" y="1281113"/>
              <a:ext cx="115888" cy="123825"/>
            </a:xfrm>
            <a:custGeom>
              <a:avLst/>
              <a:gdLst>
                <a:gd name="T0" fmla="*/ 12 w 31"/>
                <a:gd name="T1" fmla="*/ 7 h 33"/>
                <a:gd name="T2" fmla="*/ 0 w 31"/>
                <a:gd name="T3" fmla="*/ 27 h 33"/>
                <a:gd name="T4" fmla="*/ 31 w 31"/>
                <a:gd name="T5" fmla="*/ 10 h 33"/>
                <a:gd name="T6" fmla="*/ 21 w 31"/>
                <a:gd name="T7" fmla="*/ 0 h 33"/>
                <a:gd name="T8" fmla="*/ 12 w 31"/>
                <a:gd name="T9" fmla="*/ 7 h 33"/>
                <a:gd name="T10" fmla="*/ 9 w 31"/>
                <a:gd name="T11" fmla="*/ 24 h 33"/>
                <a:gd name="T12" fmla="*/ 20 w 31"/>
                <a:gd name="T13" fmla="*/ 4 h 33"/>
                <a:gd name="T14" fmla="*/ 9 w 31"/>
                <a:gd name="T15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33">
                  <a:moveTo>
                    <a:pt x="12" y="7"/>
                  </a:moveTo>
                  <a:cubicBezTo>
                    <a:pt x="7" y="19"/>
                    <a:pt x="8" y="25"/>
                    <a:pt x="0" y="27"/>
                  </a:cubicBezTo>
                  <a:cubicBezTo>
                    <a:pt x="31" y="33"/>
                    <a:pt x="31" y="10"/>
                    <a:pt x="31" y="1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14" y="2"/>
                    <a:pt x="12" y="7"/>
                  </a:cubicBezTo>
                  <a:close/>
                  <a:moveTo>
                    <a:pt x="9" y="24"/>
                  </a:moveTo>
                  <a:cubicBezTo>
                    <a:pt x="11" y="21"/>
                    <a:pt x="15" y="8"/>
                    <a:pt x="20" y="4"/>
                  </a:cubicBezTo>
                  <a:cubicBezTo>
                    <a:pt x="23" y="7"/>
                    <a:pt x="20" y="17"/>
                    <a:pt x="9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91" name="Freeform 119"/>
          <p:cNvSpPr>
            <a:spLocks noEditPoints="1"/>
          </p:cNvSpPr>
          <p:nvPr userDrawn="1"/>
        </p:nvSpPr>
        <p:spPr bwMode="auto">
          <a:xfrm>
            <a:off x="1005334" y="6415537"/>
            <a:ext cx="322601" cy="322601"/>
          </a:xfrm>
          <a:custGeom>
            <a:avLst/>
            <a:gdLst>
              <a:gd name="T0" fmla="*/ 0 w 152"/>
              <a:gd name="T1" fmla="*/ 0 h 152"/>
              <a:gd name="T2" fmla="*/ 0 w 152"/>
              <a:gd name="T3" fmla="*/ 114 h 152"/>
              <a:gd name="T4" fmla="*/ 38 w 152"/>
              <a:gd name="T5" fmla="*/ 114 h 152"/>
              <a:gd name="T6" fmla="*/ 38 w 152"/>
              <a:gd name="T7" fmla="*/ 152 h 152"/>
              <a:gd name="T8" fmla="*/ 90 w 152"/>
              <a:gd name="T9" fmla="*/ 114 h 152"/>
              <a:gd name="T10" fmla="*/ 152 w 152"/>
              <a:gd name="T11" fmla="*/ 114 h 152"/>
              <a:gd name="T12" fmla="*/ 152 w 152"/>
              <a:gd name="T13" fmla="*/ 0 h 152"/>
              <a:gd name="T14" fmla="*/ 0 w 152"/>
              <a:gd name="T15" fmla="*/ 0 h 152"/>
              <a:gd name="T16" fmla="*/ 133 w 152"/>
              <a:gd name="T17" fmla="*/ 95 h 152"/>
              <a:gd name="T18" fmla="*/ 95 w 152"/>
              <a:gd name="T19" fmla="*/ 95 h 152"/>
              <a:gd name="T20" fmla="*/ 57 w 152"/>
              <a:gd name="T21" fmla="*/ 124 h 152"/>
              <a:gd name="T22" fmla="*/ 57 w 152"/>
              <a:gd name="T23" fmla="*/ 95 h 152"/>
              <a:gd name="T24" fmla="*/ 19 w 152"/>
              <a:gd name="T25" fmla="*/ 95 h 152"/>
              <a:gd name="T26" fmla="*/ 19 w 152"/>
              <a:gd name="T27" fmla="*/ 19 h 152"/>
              <a:gd name="T28" fmla="*/ 133 w 152"/>
              <a:gd name="T29" fmla="*/ 19 h 152"/>
              <a:gd name="T30" fmla="*/ 133 w 152"/>
              <a:gd name="T31" fmla="*/ 95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52" h="152">
                <a:moveTo>
                  <a:pt x="0" y="0"/>
                </a:moveTo>
                <a:lnTo>
                  <a:pt x="0" y="114"/>
                </a:lnTo>
                <a:lnTo>
                  <a:pt x="38" y="114"/>
                </a:lnTo>
                <a:lnTo>
                  <a:pt x="38" y="152"/>
                </a:lnTo>
                <a:lnTo>
                  <a:pt x="90" y="114"/>
                </a:lnTo>
                <a:lnTo>
                  <a:pt x="152" y="114"/>
                </a:lnTo>
                <a:lnTo>
                  <a:pt x="152" y="0"/>
                </a:lnTo>
                <a:lnTo>
                  <a:pt x="0" y="0"/>
                </a:lnTo>
                <a:close/>
                <a:moveTo>
                  <a:pt x="133" y="95"/>
                </a:moveTo>
                <a:lnTo>
                  <a:pt x="95" y="95"/>
                </a:lnTo>
                <a:lnTo>
                  <a:pt x="57" y="124"/>
                </a:lnTo>
                <a:lnTo>
                  <a:pt x="57" y="95"/>
                </a:lnTo>
                <a:lnTo>
                  <a:pt x="19" y="95"/>
                </a:lnTo>
                <a:lnTo>
                  <a:pt x="19" y="19"/>
                </a:lnTo>
                <a:lnTo>
                  <a:pt x="133" y="19"/>
                </a:lnTo>
                <a:lnTo>
                  <a:pt x="133" y="9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92" name="Freeform 48"/>
          <p:cNvSpPr>
            <a:spLocks noEditPoints="1"/>
          </p:cNvSpPr>
          <p:nvPr userDrawn="1"/>
        </p:nvSpPr>
        <p:spPr bwMode="auto">
          <a:xfrm>
            <a:off x="350131" y="3132677"/>
            <a:ext cx="693759" cy="686958"/>
          </a:xfrm>
          <a:custGeom>
            <a:avLst/>
            <a:gdLst>
              <a:gd name="T0" fmla="*/ 126 w 129"/>
              <a:gd name="T1" fmla="*/ 2 h 128"/>
              <a:gd name="T2" fmla="*/ 121 w 129"/>
              <a:gd name="T3" fmla="*/ 0 h 128"/>
              <a:gd name="T4" fmla="*/ 120 w 129"/>
              <a:gd name="T5" fmla="*/ 0 h 128"/>
              <a:gd name="T6" fmla="*/ 52 w 129"/>
              <a:gd name="T7" fmla="*/ 12 h 128"/>
              <a:gd name="T8" fmla="*/ 45 w 129"/>
              <a:gd name="T9" fmla="*/ 20 h 128"/>
              <a:gd name="T10" fmla="*/ 45 w 129"/>
              <a:gd name="T11" fmla="*/ 28 h 128"/>
              <a:gd name="T12" fmla="*/ 45 w 129"/>
              <a:gd name="T13" fmla="*/ 32 h 128"/>
              <a:gd name="T14" fmla="*/ 45 w 129"/>
              <a:gd name="T15" fmla="*/ 89 h 128"/>
              <a:gd name="T16" fmla="*/ 30 w 129"/>
              <a:gd name="T17" fmla="*/ 84 h 128"/>
              <a:gd name="T18" fmla="*/ 20 w 129"/>
              <a:gd name="T19" fmla="*/ 86 h 128"/>
              <a:gd name="T20" fmla="*/ 3 w 129"/>
              <a:gd name="T21" fmla="*/ 100 h 128"/>
              <a:gd name="T22" fmla="*/ 2 w 129"/>
              <a:gd name="T23" fmla="*/ 115 h 128"/>
              <a:gd name="T24" fmla="*/ 24 w 129"/>
              <a:gd name="T25" fmla="*/ 128 h 128"/>
              <a:gd name="T26" fmla="*/ 34 w 129"/>
              <a:gd name="T27" fmla="*/ 126 h 128"/>
              <a:gd name="T28" fmla="*/ 51 w 129"/>
              <a:gd name="T29" fmla="*/ 112 h 128"/>
              <a:gd name="T30" fmla="*/ 53 w 129"/>
              <a:gd name="T31" fmla="*/ 104 h 128"/>
              <a:gd name="T32" fmla="*/ 53 w 129"/>
              <a:gd name="T33" fmla="*/ 104 h 128"/>
              <a:gd name="T34" fmla="*/ 53 w 129"/>
              <a:gd name="T35" fmla="*/ 40 h 128"/>
              <a:gd name="T36" fmla="*/ 54 w 129"/>
              <a:gd name="T37" fmla="*/ 40 h 128"/>
              <a:gd name="T38" fmla="*/ 121 w 129"/>
              <a:gd name="T39" fmla="*/ 28 h 128"/>
              <a:gd name="T40" fmla="*/ 121 w 129"/>
              <a:gd name="T41" fmla="*/ 77 h 128"/>
              <a:gd name="T42" fmla="*/ 106 w 129"/>
              <a:gd name="T43" fmla="*/ 72 h 128"/>
              <a:gd name="T44" fmla="*/ 96 w 129"/>
              <a:gd name="T45" fmla="*/ 74 h 128"/>
              <a:gd name="T46" fmla="*/ 79 w 129"/>
              <a:gd name="T47" fmla="*/ 88 h 128"/>
              <a:gd name="T48" fmla="*/ 78 w 129"/>
              <a:gd name="T49" fmla="*/ 103 h 128"/>
              <a:gd name="T50" fmla="*/ 100 w 129"/>
              <a:gd name="T51" fmla="*/ 116 h 128"/>
              <a:gd name="T52" fmla="*/ 110 w 129"/>
              <a:gd name="T53" fmla="*/ 114 h 128"/>
              <a:gd name="T54" fmla="*/ 127 w 129"/>
              <a:gd name="T55" fmla="*/ 100 h 128"/>
              <a:gd name="T56" fmla="*/ 129 w 129"/>
              <a:gd name="T57" fmla="*/ 92 h 128"/>
              <a:gd name="T58" fmla="*/ 129 w 129"/>
              <a:gd name="T59" fmla="*/ 92 h 128"/>
              <a:gd name="T60" fmla="*/ 129 w 129"/>
              <a:gd name="T61" fmla="*/ 20 h 128"/>
              <a:gd name="T62" fmla="*/ 129 w 129"/>
              <a:gd name="T63" fmla="*/ 16 h 128"/>
              <a:gd name="T64" fmla="*/ 129 w 129"/>
              <a:gd name="T65" fmla="*/ 8 h 128"/>
              <a:gd name="T66" fmla="*/ 126 w 129"/>
              <a:gd name="T67" fmla="*/ 2 h 128"/>
              <a:gd name="T68" fmla="*/ 32 w 129"/>
              <a:gd name="T69" fmla="*/ 119 h 128"/>
              <a:gd name="T70" fmla="*/ 10 w 129"/>
              <a:gd name="T71" fmla="*/ 112 h 128"/>
              <a:gd name="T72" fmla="*/ 22 w 129"/>
              <a:gd name="T73" fmla="*/ 93 h 128"/>
              <a:gd name="T74" fmla="*/ 44 w 129"/>
              <a:gd name="T75" fmla="*/ 100 h 128"/>
              <a:gd name="T76" fmla="*/ 32 w 129"/>
              <a:gd name="T77" fmla="*/ 119 h 128"/>
              <a:gd name="T78" fmla="*/ 108 w 129"/>
              <a:gd name="T79" fmla="*/ 107 h 128"/>
              <a:gd name="T80" fmla="*/ 85 w 129"/>
              <a:gd name="T81" fmla="*/ 100 h 128"/>
              <a:gd name="T82" fmla="*/ 98 w 129"/>
              <a:gd name="T83" fmla="*/ 81 h 128"/>
              <a:gd name="T84" fmla="*/ 120 w 129"/>
              <a:gd name="T85" fmla="*/ 88 h 128"/>
              <a:gd name="T86" fmla="*/ 108 w 129"/>
              <a:gd name="T87" fmla="*/ 107 h 128"/>
              <a:gd name="T88" fmla="*/ 121 w 129"/>
              <a:gd name="T89" fmla="*/ 20 h 128"/>
              <a:gd name="T90" fmla="*/ 53 w 129"/>
              <a:gd name="T91" fmla="*/ 32 h 128"/>
              <a:gd name="T92" fmla="*/ 53 w 129"/>
              <a:gd name="T93" fmla="*/ 28 h 128"/>
              <a:gd name="T94" fmla="*/ 53 w 129"/>
              <a:gd name="T95" fmla="*/ 20 h 128"/>
              <a:gd name="T96" fmla="*/ 121 w 129"/>
              <a:gd name="T97" fmla="*/ 8 h 128"/>
              <a:gd name="T98" fmla="*/ 121 w 129"/>
              <a:gd name="T99" fmla="*/ 16 h 128"/>
              <a:gd name="T100" fmla="*/ 121 w 129"/>
              <a:gd name="T101" fmla="*/ 2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9" h="128">
                <a:moveTo>
                  <a:pt x="126" y="2"/>
                </a:moveTo>
                <a:cubicBezTo>
                  <a:pt x="125" y="1"/>
                  <a:pt x="123" y="0"/>
                  <a:pt x="121" y="0"/>
                </a:cubicBezTo>
                <a:cubicBezTo>
                  <a:pt x="121" y="0"/>
                  <a:pt x="120" y="0"/>
                  <a:pt x="120" y="0"/>
                </a:cubicBezTo>
                <a:cubicBezTo>
                  <a:pt x="52" y="12"/>
                  <a:pt x="52" y="12"/>
                  <a:pt x="52" y="12"/>
                </a:cubicBezTo>
                <a:cubicBezTo>
                  <a:pt x="48" y="13"/>
                  <a:pt x="45" y="16"/>
                  <a:pt x="45" y="20"/>
                </a:cubicBezTo>
                <a:cubicBezTo>
                  <a:pt x="45" y="28"/>
                  <a:pt x="45" y="28"/>
                  <a:pt x="45" y="28"/>
                </a:cubicBezTo>
                <a:cubicBezTo>
                  <a:pt x="45" y="32"/>
                  <a:pt x="45" y="32"/>
                  <a:pt x="45" y="32"/>
                </a:cubicBezTo>
                <a:cubicBezTo>
                  <a:pt x="45" y="89"/>
                  <a:pt x="45" y="89"/>
                  <a:pt x="45" y="89"/>
                </a:cubicBezTo>
                <a:cubicBezTo>
                  <a:pt x="41" y="86"/>
                  <a:pt x="36" y="84"/>
                  <a:pt x="30" y="84"/>
                </a:cubicBezTo>
                <a:cubicBezTo>
                  <a:pt x="26" y="84"/>
                  <a:pt x="23" y="85"/>
                  <a:pt x="20" y="86"/>
                </a:cubicBezTo>
                <a:cubicBezTo>
                  <a:pt x="12" y="88"/>
                  <a:pt x="6" y="93"/>
                  <a:pt x="3" y="100"/>
                </a:cubicBezTo>
                <a:cubicBezTo>
                  <a:pt x="1" y="104"/>
                  <a:pt x="0" y="110"/>
                  <a:pt x="2" y="115"/>
                </a:cubicBezTo>
                <a:cubicBezTo>
                  <a:pt x="5" y="123"/>
                  <a:pt x="14" y="128"/>
                  <a:pt x="24" y="128"/>
                </a:cubicBezTo>
                <a:cubicBezTo>
                  <a:pt x="28" y="128"/>
                  <a:pt x="31" y="127"/>
                  <a:pt x="34" y="126"/>
                </a:cubicBezTo>
                <a:cubicBezTo>
                  <a:pt x="42" y="124"/>
                  <a:pt x="48" y="119"/>
                  <a:pt x="51" y="112"/>
                </a:cubicBezTo>
                <a:cubicBezTo>
                  <a:pt x="52" y="110"/>
                  <a:pt x="53" y="107"/>
                  <a:pt x="53" y="104"/>
                </a:cubicBezTo>
                <a:cubicBezTo>
                  <a:pt x="53" y="104"/>
                  <a:pt x="53" y="104"/>
                  <a:pt x="53" y="104"/>
                </a:cubicBezTo>
                <a:cubicBezTo>
                  <a:pt x="53" y="40"/>
                  <a:pt x="53" y="40"/>
                  <a:pt x="53" y="40"/>
                </a:cubicBezTo>
                <a:cubicBezTo>
                  <a:pt x="53" y="40"/>
                  <a:pt x="54" y="40"/>
                  <a:pt x="54" y="40"/>
                </a:cubicBezTo>
                <a:cubicBezTo>
                  <a:pt x="121" y="28"/>
                  <a:pt x="121" y="28"/>
                  <a:pt x="121" y="28"/>
                </a:cubicBezTo>
                <a:cubicBezTo>
                  <a:pt x="121" y="77"/>
                  <a:pt x="121" y="77"/>
                  <a:pt x="121" y="77"/>
                </a:cubicBezTo>
                <a:cubicBezTo>
                  <a:pt x="117" y="74"/>
                  <a:pt x="112" y="72"/>
                  <a:pt x="106" y="72"/>
                </a:cubicBezTo>
                <a:cubicBezTo>
                  <a:pt x="102" y="72"/>
                  <a:pt x="99" y="73"/>
                  <a:pt x="96" y="74"/>
                </a:cubicBezTo>
                <a:cubicBezTo>
                  <a:pt x="88" y="76"/>
                  <a:pt x="82" y="81"/>
                  <a:pt x="79" y="88"/>
                </a:cubicBezTo>
                <a:cubicBezTo>
                  <a:pt x="77" y="92"/>
                  <a:pt x="76" y="98"/>
                  <a:pt x="78" y="103"/>
                </a:cubicBezTo>
                <a:cubicBezTo>
                  <a:pt x="81" y="111"/>
                  <a:pt x="90" y="116"/>
                  <a:pt x="100" y="116"/>
                </a:cubicBezTo>
                <a:cubicBezTo>
                  <a:pt x="104" y="116"/>
                  <a:pt x="107" y="115"/>
                  <a:pt x="110" y="114"/>
                </a:cubicBezTo>
                <a:cubicBezTo>
                  <a:pt x="118" y="112"/>
                  <a:pt x="124" y="107"/>
                  <a:pt x="127" y="100"/>
                </a:cubicBezTo>
                <a:cubicBezTo>
                  <a:pt x="128" y="98"/>
                  <a:pt x="129" y="95"/>
                  <a:pt x="129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9" y="20"/>
                  <a:pt x="129" y="20"/>
                  <a:pt x="129" y="20"/>
                </a:cubicBezTo>
                <a:cubicBezTo>
                  <a:pt x="129" y="16"/>
                  <a:pt x="129" y="16"/>
                  <a:pt x="129" y="16"/>
                </a:cubicBezTo>
                <a:cubicBezTo>
                  <a:pt x="129" y="8"/>
                  <a:pt x="129" y="8"/>
                  <a:pt x="129" y="8"/>
                </a:cubicBezTo>
                <a:cubicBezTo>
                  <a:pt x="129" y="6"/>
                  <a:pt x="128" y="3"/>
                  <a:pt x="126" y="2"/>
                </a:cubicBezTo>
                <a:close/>
                <a:moveTo>
                  <a:pt x="32" y="119"/>
                </a:moveTo>
                <a:cubicBezTo>
                  <a:pt x="22" y="122"/>
                  <a:pt x="12" y="119"/>
                  <a:pt x="10" y="112"/>
                </a:cubicBezTo>
                <a:cubicBezTo>
                  <a:pt x="7" y="105"/>
                  <a:pt x="13" y="96"/>
                  <a:pt x="22" y="93"/>
                </a:cubicBezTo>
                <a:cubicBezTo>
                  <a:pt x="32" y="90"/>
                  <a:pt x="42" y="93"/>
                  <a:pt x="44" y="100"/>
                </a:cubicBezTo>
                <a:cubicBezTo>
                  <a:pt x="47" y="107"/>
                  <a:pt x="41" y="116"/>
                  <a:pt x="32" y="119"/>
                </a:cubicBezTo>
                <a:close/>
                <a:moveTo>
                  <a:pt x="108" y="107"/>
                </a:moveTo>
                <a:cubicBezTo>
                  <a:pt x="98" y="110"/>
                  <a:pt x="88" y="107"/>
                  <a:pt x="85" y="100"/>
                </a:cubicBezTo>
                <a:cubicBezTo>
                  <a:pt x="83" y="93"/>
                  <a:pt x="88" y="84"/>
                  <a:pt x="98" y="81"/>
                </a:cubicBezTo>
                <a:cubicBezTo>
                  <a:pt x="108" y="78"/>
                  <a:pt x="118" y="81"/>
                  <a:pt x="120" y="88"/>
                </a:cubicBezTo>
                <a:cubicBezTo>
                  <a:pt x="123" y="95"/>
                  <a:pt x="117" y="104"/>
                  <a:pt x="108" y="107"/>
                </a:cubicBezTo>
                <a:close/>
                <a:moveTo>
                  <a:pt x="121" y="20"/>
                </a:moveTo>
                <a:cubicBezTo>
                  <a:pt x="53" y="32"/>
                  <a:pt x="53" y="32"/>
                  <a:pt x="53" y="32"/>
                </a:cubicBezTo>
                <a:cubicBezTo>
                  <a:pt x="53" y="28"/>
                  <a:pt x="53" y="28"/>
                  <a:pt x="53" y="28"/>
                </a:cubicBezTo>
                <a:cubicBezTo>
                  <a:pt x="53" y="20"/>
                  <a:pt x="53" y="20"/>
                  <a:pt x="53" y="20"/>
                </a:cubicBezTo>
                <a:cubicBezTo>
                  <a:pt x="121" y="8"/>
                  <a:pt x="121" y="8"/>
                  <a:pt x="121" y="8"/>
                </a:cubicBezTo>
                <a:cubicBezTo>
                  <a:pt x="121" y="16"/>
                  <a:pt x="121" y="16"/>
                  <a:pt x="121" y="16"/>
                </a:cubicBezTo>
                <a:lnTo>
                  <a:pt x="121" y="2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93" name="Group 292"/>
          <p:cNvGrpSpPr/>
          <p:nvPr userDrawn="1"/>
        </p:nvGrpSpPr>
        <p:grpSpPr>
          <a:xfrm>
            <a:off x="4996303" y="5586997"/>
            <a:ext cx="326131" cy="264985"/>
            <a:chOff x="1588" y="1588"/>
            <a:chExt cx="8399462" cy="6824662"/>
          </a:xfrm>
          <a:solidFill>
            <a:schemeClr val="bg2"/>
          </a:solidFill>
        </p:grpSpPr>
        <p:sp>
          <p:nvSpPr>
            <p:cNvPr id="294" name="Freeform 15"/>
            <p:cNvSpPr>
              <a:spLocks noEditPoints="1"/>
            </p:cNvSpPr>
            <p:nvPr/>
          </p:nvSpPr>
          <p:spPr bwMode="auto">
            <a:xfrm>
              <a:off x="1830388" y="2100263"/>
              <a:ext cx="3157537" cy="3151187"/>
            </a:xfrm>
            <a:custGeom>
              <a:avLst/>
              <a:gdLst>
                <a:gd name="T0" fmla="*/ 421 w 841"/>
                <a:gd name="T1" fmla="*/ 70 h 839"/>
                <a:gd name="T2" fmla="*/ 771 w 841"/>
                <a:gd name="T3" fmla="*/ 420 h 839"/>
                <a:gd name="T4" fmla="*/ 421 w 841"/>
                <a:gd name="T5" fmla="*/ 769 h 839"/>
                <a:gd name="T6" fmla="*/ 70 w 841"/>
                <a:gd name="T7" fmla="*/ 420 h 839"/>
                <a:gd name="T8" fmla="*/ 421 w 841"/>
                <a:gd name="T9" fmla="*/ 70 h 839"/>
                <a:gd name="T10" fmla="*/ 421 w 841"/>
                <a:gd name="T11" fmla="*/ 0 h 839"/>
                <a:gd name="T12" fmla="*/ 0 w 841"/>
                <a:gd name="T13" fmla="*/ 420 h 839"/>
                <a:gd name="T14" fmla="*/ 421 w 841"/>
                <a:gd name="T15" fmla="*/ 839 h 839"/>
                <a:gd name="T16" fmla="*/ 841 w 841"/>
                <a:gd name="T17" fmla="*/ 420 h 839"/>
                <a:gd name="T18" fmla="*/ 421 w 841"/>
                <a:gd name="T19" fmla="*/ 0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1" h="839">
                  <a:moveTo>
                    <a:pt x="421" y="70"/>
                  </a:moveTo>
                  <a:cubicBezTo>
                    <a:pt x="614" y="70"/>
                    <a:pt x="771" y="227"/>
                    <a:pt x="771" y="420"/>
                  </a:cubicBezTo>
                  <a:cubicBezTo>
                    <a:pt x="771" y="613"/>
                    <a:pt x="614" y="769"/>
                    <a:pt x="421" y="769"/>
                  </a:cubicBezTo>
                  <a:cubicBezTo>
                    <a:pt x="227" y="769"/>
                    <a:pt x="70" y="613"/>
                    <a:pt x="70" y="420"/>
                  </a:cubicBezTo>
                  <a:cubicBezTo>
                    <a:pt x="70" y="227"/>
                    <a:pt x="227" y="70"/>
                    <a:pt x="421" y="70"/>
                  </a:cubicBezTo>
                  <a:moveTo>
                    <a:pt x="421" y="0"/>
                  </a:moveTo>
                  <a:cubicBezTo>
                    <a:pt x="189" y="0"/>
                    <a:pt x="0" y="188"/>
                    <a:pt x="0" y="420"/>
                  </a:cubicBezTo>
                  <a:cubicBezTo>
                    <a:pt x="0" y="651"/>
                    <a:pt x="189" y="839"/>
                    <a:pt x="421" y="839"/>
                  </a:cubicBezTo>
                  <a:cubicBezTo>
                    <a:pt x="652" y="839"/>
                    <a:pt x="841" y="651"/>
                    <a:pt x="841" y="420"/>
                  </a:cubicBezTo>
                  <a:cubicBezTo>
                    <a:pt x="841" y="188"/>
                    <a:pt x="652" y="0"/>
                    <a:pt x="4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5" name="Freeform 16"/>
            <p:cNvSpPr>
              <a:spLocks/>
            </p:cNvSpPr>
            <p:nvPr/>
          </p:nvSpPr>
          <p:spPr bwMode="auto">
            <a:xfrm>
              <a:off x="2487613" y="2757488"/>
              <a:ext cx="1050925" cy="1052512"/>
            </a:xfrm>
            <a:custGeom>
              <a:avLst/>
              <a:gdLst>
                <a:gd name="T0" fmla="*/ 35 w 280"/>
                <a:gd name="T1" fmla="*/ 280 h 280"/>
                <a:gd name="T2" fmla="*/ 0 w 280"/>
                <a:gd name="T3" fmla="*/ 245 h 280"/>
                <a:gd name="T4" fmla="*/ 246 w 280"/>
                <a:gd name="T5" fmla="*/ 0 h 280"/>
                <a:gd name="T6" fmla="*/ 280 w 280"/>
                <a:gd name="T7" fmla="*/ 35 h 280"/>
                <a:gd name="T8" fmla="*/ 246 w 280"/>
                <a:gd name="T9" fmla="*/ 70 h 280"/>
                <a:gd name="T10" fmla="*/ 70 w 280"/>
                <a:gd name="T11" fmla="*/ 245 h 280"/>
                <a:gd name="T12" fmla="*/ 35 w 280"/>
                <a:gd name="T13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" h="280">
                  <a:moveTo>
                    <a:pt x="35" y="280"/>
                  </a:moveTo>
                  <a:cubicBezTo>
                    <a:pt x="16" y="280"/>
                    <a:pt x="0" y="264"/>
                    <a:pt x="0" y="245"/>
                  </a:cubicBezTo>
                  <a:cubicBezTo>
                    <a:pt x="0" y="110"/>
                    <a:pt x="110" y="0"/>
                    <a:pt x="246" y="0"/>
                  </a:cubicBezTo>
                  <a:cubicBezTo>
                    <a:pt x="265" y="0"/>
                    <a:pt x="280" y="16"/>
                    <a:pt x="280" y="35"/>
                  </a:cubicBezTo>
                  <a:cubicBezTo>
                    <a:pt x="280" y="54"/>
                    <a:pt x="265" y="70"/>
                    <a:pt x="246" y="70"/>
                  </a:cubicBezTo>
                  <a:cubicBezTo>
                    <a:pt x="149" y="70"/>
                    <a:pt x="70" y="148"/>
                    <a:pt x="70" y="245"/>
                  </a:cubicBezTo>
                  <a:cubicBezTo>
                    <a:pt x="70" y="264"/>
                    <a:pt x="55" y="280"/>
                    <a:pt x="35" y="2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6" name="Freeform 17"/>
            <p:cNvSpPr>
              <a:spLocks noEditPoints="1"/>
            </p:cNvSpPr>
            <p:nvPr/>
          </p:nvSpPr>
          <p:spPr bwMode="auto">
            <a:xfrm>
              <a:off x="1588" y="1588"/>
              <a:ext cx="8399462" cy="6824662"/>
            </a:xfrm>
            <a:custGeom>
              <a:avLst/>
              <a:gdLst>
                <a:gd name="T0" fmla="*/ 1825 w 2237"/>
                <a:gd name="T1" fmla="*/ 140 h 1817"/>
                <a:gd name="T2" fmla="*/ 1887 w 2237"/>
                <a:gd name="T3" fmla="*/ 202 h 1817"/>
                <a:gd name="T4" fmla="*/ 1887 w 2237"/>
                <a:gd name="T5" fmla="*/ 350 h 1817"/>
                <a:gd name="T6" fmla="*/ 2097 w 2237"/>
                <a:gd name="T7" fmla="*/ 520 h 1817"/>
                <a:gd name="T8" fmla="*/ 2097 w 2237"/>
                <a:gd name="T9" fmla="*/ 1507 h 1817"/>
                <a:gd name="T10" fmla="*/ 1920 w 2237"/>
                <a:gd name="T11" fmla="*/ 1678 h 1817"/>
                <a:gd name="T12" fmla="*/ 316 w 2237"/>
                <a:gd name="T13" fmla="*/ 1678 h 1817"/>
                <a:gd name="T14" fmla="*/ 140 w 2237"/>
                <a:gd name="T15" fmla="*/ 1507 h 1817"/>
                <a:gd name="T16" fmla="*/ 140 w 2237"/>
                <a:gd name="T17" fmla="*/ 520 h 1817"/>
                <a:gd name="T18" fmla="*/ 316 w 2237"/>
                <a:gd name="T19" fmla="*/ 349 h 1817"/>
                <a:gd name="T20" fmla="*/ 1258 w 2237"/>
                <a:gd name="T21" fmla="*/ 349 h 1817"/>
                <a:gd name="T22" fmla="*/ 1258 w 2237"/>
                <a:gd name="T23" fmla="*/ 202 h 1817"/>
                <a:gd name="T24" fmla="*/ 1320 w 2237"/>
                <a:gd name="T25" fmla="*/ 140 h 1817"/>
                <a:gd name="T26" fmla="*/ 1825 w 2237"/>
                <a:gd name="T27" fmla="*/ 140 h 1817"/>
                <a:gd name="T28" fmla="*/ 1825 w 2237"/>
                <a:gd name="T29" fmla="*/ 0 h 1817"/>
                <a:gd name="T30" fmla="*/ 1825 w 2237"/>
                <a:gd name="T31" fmla="*/ 0 h 1817"/>
                <a:gd name="T32" fmla="*/ 1320 w 2237"/>
                <a:gd name="T33" fmla="*/ 0 h 1817"/>
                <a:gd name="T34" fmla="*/ 1118 w 2237"/>
                <a:gd name="T35" fmla="*/ 202 h 1817"/>
                <a:gd name="T36" fmla="*/ 1118 w 2237"/>
                <a:gd name="T37" fmla="*/ 209 h 1817"/>
                <a:gd name="T38" fmla="*/ 316 w 2237"/>
                <a:gd name="T39" fmla="*/ 209 h 1817"/>
                <a:gd name="T40" fmla="*/ 0 w 2237"/>
                <a:gd name="T41" fmla="*/ 520 h 1817"/>
                <a:gd name="T42" fmla="*/ 0 w 2237"/>
                <a:gd name="T43" fmla="*/ 1507 h 1817"/>
                <a:gd name="T44" fmla="*/ 316 w 2237"/>
                <a:gd name="T45" fmla="*/ 1817 h 1817"/>
                <a:gd name="T46" fmla="*/ 1920 w 2237"/>
                <a:gd name="T47" fmla="*/ 1817 h 1817"/>
                <a:gd name="T48" fmla="*/ 2237 w 2237"/>
                <a:gd name="T49" fmla="*/ 1507 h 1817"/>
                <a:gd name="T50" fmla="*/ 2237 w 2237"/>
                <a:gd name="T51" fmla="*/ 520 h 1817"/>
                <a:gd name="T52" fmla="*/ 2027 w 2237"/>
                <a:gd name="T53" fmla="*/ 232 h 1817"/>
                <a:gd name="T54" fmla="*/ 2027 w 2237"/>
                <a:gd name="T55" fmla="*/ 202 h 1817"/>
                <a:gd name="T56" fmla="*/ 1825 w 2237"/>
                <a:gd name="T57" fmla="*/ 0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37" h="1817">
                  <a:moveTo>
                    <a:pt x="1825" y="140"/>
                  </a:moveTo>
                  <a:cubicBezTo>
                    <a:pt x="1859" y="140"/>
                    <a:pt x="1887" y="167"/>
                    <a:pt x="1887" y="202"/>
                  </a:cubicBezTo>
                  <a:cubicBezTo>
                    <a:pt x="1887" y="350"/>
                    <a:pt x="1887" y="350"/>
                    <a:pt x="1887" y="350"/>
                  </a:cubicBezTo>
                  <a:cubicBezTo>
                    <a:pt x="2027" y="350"/>
                    <a:pt x="2097" y="428"/>
                    <a:pt x="2097" y="520"/>
                  </a:cubicBezTo>
                  <a:cubicBezTo>
                    <a:pt x="2097" y="1507"/>
                    <a:pt x="2097" y="1507"/>
                    <a:pt x="2097" y="1507"/>
                  </a:cubicBezTo>
                  <a:cubicBezTo>
                    <a:pt x="2097" y="1601"/>
                    <a:pt x="2018" y="1678"/>
                    <a:pt x="1920" y="1678"/>
                  </a:cubicBezTo>
                  <a:cubicBezTo>
                    <a:pt x="316" y="1678"/>
                    <a:pt x="316" y="1678"/>
                    <a:pt x="316" y="1678"/>
                  </a:cubicBezTo>
                  <a:cubicBezTo>
                    <a:pt x="219" y="1678"/>
                    <a:pt x="140" y="1601"/>
                    <a:pt x="140" y="1507"/>
                  </a:cubicBezTo>
                  <a:cubicBezTo>
                    <a:pt x="140" y="520"/>
                    <a:pt x="140" y="520"/>
                    <a:pt x="140" y="520"/>
                  </a:cubicBezTo>
                  <a:cubicBezTo>
                    <a:pt x="140" y="426"/>
                    <a:pt x="219" y="349"/>
                    <a:pt x="316" y="349"/>
                  </a:cubicBezTo>
                  <a:cubicBezTo>
                    <a:pt x="1258" y="349"/>
                    <a:pt x="1258" y="349"/>
                    <a:pt x="1258" y="349"/>
                  </a:cubicBezTo>
                  <a:cubicBezTo>
                    <a:pt x="1258" y="202"/>
                    <a:pt x="1258" y="202"/>
                    <a:pt x="1258" y="202"/>
                  </a:cubicBezTo>
                  <a:cubicBezTo>
                    <a:pt x="1258" y="168"/>
                    <a:pt x="1286" y="140"/>
                    <a:pt x="1320" y="140"/>
                  </a:cubicBezTo>
                  <a:cubicBezTo>
                    <a:pt x="1825" y="140"/>
                    <a:pt x="1825" y="140"/>
                    <a:pt x="1825" y="140"/>
                  </a:cubicBezTo>
                  <a:moveTo>
                    <a:pt x="1825" y="0"/>
                  </a:moveTo>
                  <a:cubicBezTo>
                    <a:pt x="1825" y="0"/>
                    <a:pt x="1825" y="0"/>
                    <a:pt x="1825" y="0"/>
                  </a:cubicBezTo>
                  <a:cubicBezTo>
                    <a:pt x="1320" y="0"/>
                    <a:pt x="1320" y="0"/>
                    <a:pt x="1320" y="0"/>
                  </a:cubicBezTo>
                  <a:cubicBezTo>
                    <a:pt x="1209" y="0"/>
                    <a:pt x="1118" y="90"/>
                    <a:pt x="1118" y="202"/>
                  </a:cubicBezTo>
                  <a:cubicBezTo>
                    <a:pt x="1118" y="209"/>
                    <a:pt x="1118" y="209"/>
                    <a:pt x="1118" y="209"/>
                  </a:cubicBezTo>
                  <a:cubicBezTo>
                    <a:pt x="316" y="209"/>
                    <a:pt x="316" y="209"/>
                    <a:pt x="316" y="209"/>
                  </a:cubicBezTo>
                  <a:cubicBezTo>
                    <a:pt x="142" y="209"/>
                    <a:pt x="0" y="349"/>
                    <a:pt x="0" y="520"/>
                  </a:cubicBezTo>
                  <a:cubicBezTo>
                    <a:pt x="0" y="1507"/>
                    <a:pt x="0" y="1507"/>
                    <a:pt x="0" y="1507"/>
                  </a:cubicBezTo>
                  <a:cubicBezTo>
                    <a:pt x="0" y="1678"/>
                    <a:pt x="142" y="1817"/>
                    <a:pt x="316" y="1817"/>
                  </a:cubicBezTo>
                  <a:cubicBezTo>
                    <a:pt x="1920" y="1817"/>
                    <a:pt x="1920" y="1817"/>
                    <a:pt x="1920" y="1817"/>
                  </a:cubicBezTo>
                  <a:cubicBezTo>
                    <a:pt x="2095" y="1817"/>
                    <a:pt x="2237" y="1678"/>
                    <a:pt x="2237" y="1507"/>
                  </a:cubicBezTo>
                  <a:cubicBezTo>
                    <a:pt x="2237" y="520"/>
                    <a:pt x="2237" y="520"/>
                    <a:pt x="2237" y="520"/>
                  </a:cubicBezTo>
                  <a:cubicBezTo>
                    <a:pt x="2237" y="404"/>
                    <a:pt x="2170" y="280"/>
                    <a:pt x="2027" y="232"/>
                  </a:cubicBezTo>
                  <a:cubicBezTo>
                    <a:pt x="2027" y="202"/>
                    <a:pt x="2027" y="202"/>
                    <a:pt x="2027" y="202"/>
                  </a:cubicBezTo>
                  <a:cubicBezTo>
                    <a:pt x="2027" y="90"/>
                    <a:pt x="1936" y="0"/>
                    <a:pt x="18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7" name="Rectangle 18"/>
            <p:cNvSpPr>
              <a:spLocks noChangeArrowheads="1"/>
            </p:cNvSpPr>
            <p:nvPr/>
          </p:nvSpPr>
          <p:spPr bwMode="auto">
            <a:xfrm>
              <a:off x="4987925" y="785813"/>
              <a:ext cx="1836737" cy="78898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98" name="Group 297"/>
          <p:cNvGrpSpPr/>
          <p:nvPr userDrawn="1"/>
        </p:nvGrpSpPr>
        <p:grpSpPr>
          <a:xfrm>
            <a:off x="2172613" y="5386136"/>
            <a:ext cx="303196" cy="403428"/>
            <a:chOff x="7913688" y="-280988"/>
            <a:chExt cx="1733550" cy="2306638"/>
          </a:xfrm>
          <a:solidFill>
            <a:schemeClr val="bg2"/>
          </a:solidFill>
        </p:grpSpPr>
        <p:sp>
          <p:nvSpPr>
            <p:cNvPr id="299" name="Freeform 29"/>
            <p:cNvSpPr>
              <a:spLocks/>
            </p:cNvSpPr>
            <p:nvPr/>
          </p:nvSpPr>
          <p:spPr bwMode="auto">
            <a:xfrm>
              <a:off x="8215313" y="1317625"/>
              <a:ext cx="1155700" cy="71438"/>
            </a:xfrm>
            <a:custGeom>
              <a:avLst/>
              <a:gdLst>
                <a:gd name="T0" fmla="*/ 9 w 306"/>
                <a:gd name="T1" fmla="*/ 0 h 19"/>
                <a:gd name="T2" fmla="*/ 0 w 306"/>
                <a:gd name="T3" fmla="*/ 10 h 19"/>
                <a:gd name="T4" fmla="*/ 9 w 306"/>
                <a:gd name="T5" fmla="*/ 19 h 19"/>
                <a:gd name="T6" fmla="*/ 297 w 306"/>
                <a:gd name="T7" fmla="*/ 19 h 19"/>
                <a:gd name="T8" fmla="*/ 306 w 306"/>
                <a:gd name="T9" fmla="*/ 10 h 19"/>
                <a:gd name="T10" fmla="*/ 297 w 306"/>
                <a:gd name="T11" fmla="*/ 0 h 19"/>
                <a:gd name="T12" fmla="*/ 9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9" y="0"/>
                  </a:moveTo>
                  <a:cubicBezTo>
                    <a:pt x="4" y="0"/>
                    <a:pt x="0" y="5"/>
                    <a:pt x="0" y="10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10"/>
                  </a:cubicBezTo>
                  <a:cubicBezTo>
                    <a:pt x="306" y="5"/>
                    <a:pt x="302" y="0"/>
                    <a:pt x="297" y="0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0" name="Freeform 30"/>
            <p:cNvSpPr>
              <a:spLocks/>
            </p:cNvSpPr>
            <p:nvPr/>
          </p:nvSpPr>
          <p:spPr bwMode="auto">
            <a:xfrm>
              <a:off x="8215313" y="1535112"/>
              <a:ext cx="1155700" cy="71438"/>
            </a:xfrm>
            <a:custGeom>
              <a:avLst/>
              <a:gdLst>
                <a:gd name="T0" fmla="*/ 297 w 306"/>
                <a:gd name="T1" fmla="*/ 0 h 19"/>
                <a:gd name="T2" fmla="*/ 9 w 306"/>
                <a:gd name="T3" fmla="*/ 0 h 19"/>
                <a:gd name="T4" fmla="*/ 0 w 306"/>
                <a:gd name="T5" fmla="*/ 9 h 19"/>
                <a:gd name="T6" fmla="*/ 9 w 306"/>
                <a:gd name="T7" fmla="*/ 19 h 19"/>
                <a:gd name="T8" fmla="*/ 297 w 306"/>
                <a:gd name="T9" fmla="*/ 19 h 19"/>
                <a:gd name="T10" fmla="*/ 306 w 306"/>
                <a:gd name="T11" fmla="*/ 9 h 19"/>
                <a:gd name="T12" fmla="*/ 297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297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9"/>
                  </a:cubicBezTo>
                  <a:cubicBezTo>
                    <a:pt x="306" y="4"/>
                    <a:pt x="302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1" name="Freeform 31"/>
            <p:cNvSpPr>
              <a:spLocks noEditPoints="1"/>
            </p:cNvSpPr>
            <p:nvPr/>
          </p:nvSpPr>
          <p:spPr bwMode="auto">
            <a:xfrm>
              <a:off x="7913688" y="-280988"/>
              <a:ext cx="1733550" cy="2306638"/>
            </a:xfrm>
            <a:custGeom>
              <a:avLst/>
              <a:gdLst>
                <a:gd name="T0" fmla="*/ 353 w 459"/>
                <a:gd name="T1" fmla="*/ 12 h 612"/>
                <a:gd name="T2" fmla="*/ 325 w 459"/>
                <a:gd name="T3" fmla="*/ 0 h 612"/>
                <a:gd name="T4" fmla="*/ 57 w 459"/>
                <a:gd name="T5" fmla="*/ 0 h 612"/>
                <a:gd name="T6" fmla="*/ 0 w 459"/>
                <a:gd name="T7" fmla="*/ 57 h 612"/>
                <a:gd name="T8" fmla="*/ 0 w 459"/>
                <a:gd name="T9" fmla="*/ 555 h 612"/>
                <a:gd name="T10" fmla="*/ 57 w 459"/>
                <a:gd name="T11" fmla="*/ 612 h 612"/>
                <a:gd name="T12" fmla="*/ 402 w 459"/>
                <a:gd name="T13" fmla="*/ 612 h 612"/>
                <a:gd name="T14" fmla="*/ 459 w 459"/>
                <a:gd name="T15" fmla="*/ 555 h 612"/>
                <a:gd name="T16" fmla="*/ 459 w 459"/>
                <a:gd name="T17" fmla="*/ 153 h 612"/>
                <a:gd name="T18" fmla="*/ 353 w 459"/>
                <a:gd name="T19" fmla="*/ 12 h 612"/>
                <a:gd name="T20" fmla="*/ 344 w 459"/>
                <a:gd name="T21" fmla="*/ 59 h 612"/>
                <a:gd name="T22" fmla="*/ 409 w 459"/>
                <a:gd name="T23" fmla="*/ 134 h 612"/>
                <a:gd name="T24" fmla="*/ 344 w 459"/>
                <a:gd name="T25" fmla="*/ 134 h 612"/>
                <a:gd name="T26" fmla="*/ 344 w 459"/>
                <a:gd name="T27" fmla="*/ 59 h 612"/>
                <a:gd name="T28" fmla="*/ 421 w 459"/>
                <a:gd name="T29" fmla="*/ 555 h 612"/>
                <a:gd name="T30" fmla="*/ 402 w 459"/>
                <a:gd name="T31" fmla="*/ 574 h 612"/>
                <a:gd name="T32" fmla="*/ 57 w 459"/>
                <a:gd name="T33" fmla="*/ 574 h 612"/>
                <a:gd name="T34" fmla="*/ 38 w 459"/>
                <a:gd name="T35" fmla="*/ 555 h 612"/>
                <a:gd name="T36" fmla="*/ 38 w 459"/>
                <a:gd name="T37" fmla="*/ 57 h 612"/>
                <a:gd name="T38" fmla="*/ 57 w 459"/>
                <a:gd name="T39" fmla="*/ 38 h 612"/>
                <a:gd name="T40" fmla="*/ 306 w 459"/>
                <a:gd name="T41" fmla="*/ 38 h 612"/>
                <a:gd name="T42" fmla="*/ 306 w 459"/>
                <a:gd name="T43" fmla="*/ 172 h 612"/>
                <a:gd name="T44" fmla="*/ 421 w 459"/>
                <a:gd name="T45" fmla="*/ 172 h 612"/>
                <a:gd name="T46" fmla="*/ 421 w 459"/>
                <a:gd name="T47" fmla="*/ 555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9" h="612">
                  <a:moveTo>
                    <a:pt x="353" y="12"/>
                  </a:moveTo>
                  <a:cubicBezTo>
                    <a:pt x="346" y="4"/>
                    <a:pt x="336" y="0"/>
                    <a:pt x="325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87"/>
                    <a:pt x="26" y="612"/>
                    <a:pt x="57" y="612"/>
                  </a:cubicBezTo>
                  <a:cubicBezTo>
                    <a:pt x="402" y="612"/>
                    <a:pt x="402" y="612"/>
                    <a:pt x="402" y="612"/>
                  </a:cubicBezTo>
                  <a:cubicBezTo>
                    <a:pt x="434" y="612"/>
                    <a:pt x="459" y="587"/>
                    <a:pt x="459" y="555"/>
                  </a:cubicBezTo>
                  <a:cubicBezTo>
                    <a:pt x="459" y="153"/>
                    <a:pt x="459" y="153"/>
                    <a:pt x="459" y="153"/>
                  </a:cubicBezTo>
                  <a:cubicBezTo>
                    <a:pt x="459" y="138"/>
                    <a:pt x="459" y="127"/>
                    <a:pt x="353" y="12"/>
                  </a:cubicBezTo>
                  <a:close/>
                  <a:moveTo>
                    <a:pt x="344" y="59"/>
                  </a:moveTo>
                  <a:cubicBezTo>
                    <a:pt x="364" y="80"/>
                    <a:pt x="392" y="113"/>
                    <a:pt x="409" y="134"/>
                  </a:cubicBezTo>
                  <a:cubicBezTo>
                    <a:pt x="344" y="134"/>
                    <a:pt x="344" y="134"/>
                    <a:pt x="344" y="134"/>
                  </a:cubicBezTo>
                  <a:lnTo>
                    <a:pt x="344" y="59"/>
                  </a:lnTo>
                  <a:close/>
                  <a:moveTo>
                    <a:pt x="421" y="555"/>
                  </a:moveTo>
                  <a:cubicBezTo>
                    <a:pt x="421" y="566"/>
                    <a:pt x="412" y="574"/>
                    <a:pt x="402" y="574"/>
                  </a:cubicBezTo>
                  <a:cubicBezTo>
                    <a:pt x="57" y="574"/>
                    <a:pt x="57" y="574"/>
                    <a:pt x="57" y="574"/>
                  </a:cubicBezTo>
                  <a:cubicBezTo>
                    <a:pt x="47" y="574"/>
                    <a:pt x="38" y="566"/>
                    <a:pt x="38" y="555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8" y="47"/>
                    <a:pt x="47" y="38"/>
                    <a:pt x="57" y="38"/>
                  </a:cubicBezTo>
                  <a:cubicBezTo>
                    <a:pt x="306" y="38"/>
                    <a:pt x="306" y="38"/>
                    <a:pt x="306" y="38"/>
                  </a:cubicBezTo>
                  <a:cubicBezTo>
                    <a:pt x="306" y="172"/>
                    <a:pt x="306" y="172"/>
                    <a:pt x="306" y="172"/>
                  </a:cubicBezTo>
                  <a:cubicBezTo>
                    <a:pt x="421" y="172"/>
                    <a:pt x="421" y="172"/>
                    <a:pt x="421" y="172"/>
                  </a:cubicBezTo>
                  <a:lnTo>
                    <a:pt x="421" y="5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2" name="Freeform 32"/>
            <p:cNvSpPr>
              <a:spLocks/>
            </p:cNvSpPr>
            <p:nvPr/>
          </p:nvSpPr>
          <p:spPr bwMode="auto">
            <a:xfrm>
              <a:off x="8199438" y="77787"/>
              <a:ext cx="725488" cy="146050"/>
            </a:xfrm>
            <a:custGeom>
              <a:avLst/>
              <a:gdLst>
                <a:gd name="T0" fmla="*/ 19 w 192"/>
                <a:gd name="T1" fmla="*/ 39 h 39"/>
                <a:gd name="T2" fmla="*/ 173 w 192"/>
                <a:gd name="T3" fmla="*/ 39 h 39"/>
                <a:gd name="T4" fmla="*/ 192 w 192"/>
                <a:gd name="T5" fmla="*/ 20 h 39"/>
                <a:gd name="T6" fmla="*/ 173 w 192"/>
                <a:gd name="T7" fmla="*/ 0 h 39"/>
                <a:gd name="T8" fmla="*/ 19 w 192"/>
                <a:gd name="T9" fmla="*/ 0 h 39"/>
                <a:gd name="T10" fmla="*/ 0 w 192"/>
                <a:gd name="T11" fmla="*/ 20 h 39"/>
                <a:gd name="T12" fmla="*/ 19 w 192"/>
                <a:gd name="T1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39">
                  <a:moveTo>
                    <a:pt x="19" y="39"/>
                  </a:moveTo>
                  <a:cubicBezTo>
                    <a:pt x="173" y="39"/>
                    <a:pt x="173" y="39"/>
                    <a:pt x="173" y="39"/>
                  </a:cubicBezTo>
                  <a:cubicBezTo>
                    <a:pt x="183" y="39"/>
                    <a:pt x="192" y="30"/>
                    <a:pt x="192" y="20"/>
                  </a:cubicBezTo>
                  <a:cubicBezTo>
                    <a:pt x="192" y="9"/>
                    <a:pt x="183" y="0"/>
                    <a:pt x="17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19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3" name="Freeform 33"/>
            <p:cNvSpPr>
              <a:spLocks/>
            </p:cNvSpPr>
            <p:nvPr/>
          </p:nvSpPr>
          <p:spPr bwMode="auto">
            <a:xfrm>
              <a:off x="8199438" y="438150"/>
              <a:ext cx="725488" cy="73025"/>
            </a:xfrm>
            <a:custGeom>
              <a:avLst/>
              <a:gdLst>
                <a:gd name="T0" fmla="*/ 10 w 192"/>
                <a:gd name="T1" fmla="*/ 19 h 19"/>
                <a:gd name="T2" fmla="*/ 182 w 192"/>
                <a:gd name="T3" fmla="*/ 19 h 19"/>
                <a:gd name="T4" fmla="*/ 192 w 192"/>
                <a:gd name="T5" fmla="*/ 10 h 19"/>
                <a:gd name="T6" fmla="*/ 182 w 192"/>
                <a:gd name="T7" fmla="*/ 0 h 19"/>
                <a:gd name="T8" fmla="*/ 10 w 192"/>
                <a:gd name="T9" fmla="*/ 0 h 19"/>
                <a:gd name="T10" fmla="*/ 0 w 192"/>
                <a:gd name="T11" fmla="*/ 10 h 19"/>
                <a:gd name="T12" fmla="*/ 10 w 19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19">
                  <a:moveTo>
                    <a:pt x="10" y="19"/>
                  </a:moveTo>
                  <a:cubicBezTo>
                    <a:pt x="182" y="19"/>
                    <a:pt x="182" y="19"/>
                    <a:pt x="182" y="19"/>
                  </a:cubicBezTo>
                  <a:cubicBezTo>
                    <a:pt x="188" y="19"/>
                    <a:pt x="192" y="15"/>
                    <a:pt x="192" y="10"/>
                  </a:cubicBezTo>
                  <a:cubicBezTo>
                    <a:pt x="192" y="4"/>
                    <a:pt x="188" y="0"/>
                    <a:pt x="18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4" name="Freeform 34"/>
            <p:cNvSpPr>
              <a:spLocks/>
            </p:cNvSpPr>
            <p:nvPr/>
          </p:nvSpPr>
          <p:spPr bwMode="auto">
            <a:xfrm>
              <a:off x="8199438" y="657225"/>
              <a:ext cx="1160463" cy="71438"/>
            </a:xfrm>
            <a:custGeom>
              <a:avLst/>
              <a:gdLst>
                <a:gd name="T0" fmla="*/ 0 w 307"/>
                <a:gd name="T1" fmla="*/ 9 h 19"/>
                <a:gd name="T2" fmla="*/ 10 w 307"/>
                <a:gd name="T3" fmla="*/ 19 h 19"/>
                <a:gd name="T4" fmla="*/ 297 w 307"/>
                <a:gd name="T5" fmla="*/ 19 h 19"/>
                <a:gd name="T6" fmla="*/ 307 w 307"/>
                <a:gd name="T7" fmla="*/ 9 h 19"/>
                <a:gd name="T8" fmla="*/ 297 w 307"/>
                <a:gd name="T9" fmla="*/ 0 h 19"/>
                <a:gd name="T10" fmla="*/ 10 w 307"/>
                <a:gd name="T11" fmla="*/ 0 h 19"/>
                <a:gd name="T12" fmla="*/ 0 w 307"/>
                <a:gd name="T13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19">
                  <a:moveTo>
                    <a:pt x="0" y="9"/>
                  </a:moveTo>
                  <a:cubicBezTo>
                    <a:pt x="0" y="14"/>
                    <a:pt x="5" y="19"/>
                    <a:pt x="10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7" y="14"/>
                    <a:pt x="307" y="9"/>
                  </a:cubicBezTo>
                  <a:cubicBezTo>
                    <a:pt x="307" y="4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5" name="Freeform 35"/>
            <p:cNvSpPr>
              <a:spLocks/>
            </p:cNvSpPr>
            <p:nvPr/>
          </p:nvSpPr>
          <p:spPr bwMode="auto">
            <a:xfrm>
              <a:off x="8199438" y="1087437"/>
              <a:ext cx="1160463" cy="74613"/>
            </a:xfrm>
            <a:custGeom>
              <a:avLst/>
              <a:gdLst>
                <a:gd name="T0" fmla="*/ 297 w 307"/>
                <a:gd name="T1" fmla="*/ 20 h 20"/>
                <a:gd name="T2" fmla="*/ 307 w 307"/>
                <a:gd name="T3" fmla="*/ 10 h 20"/>
                <a:gd name="T4" fmla="*/ 297 w 307"/>
                <a:gd name="T5" fmla="*/ 0 h 20"/>
                <a:gd name="T6" fmla="*/ 10 w 307"/>
                <a:gd name="T7" fmla="*/ 0 h 20"/>
                <a:gd name="T8" fmla="*/ 0 w 307"/>
                <a:gd name="T9" fmla="*/ 10 h 20"/>
                <a:gd name="T10" fmla="*/ 10 w 307"/>
                <a:gd name="T11" fmla="*/ 20 h 20"/>
                <a:gd name="T12" fmla="*/ 297 w 30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20">
                  <a:moveTo>
                    <a:pt x="297" y="20"/>
                  </a:moveTo>
                  <a:cubicBezTo>
                    <a:pt x="302" y="20"/>
                    <a:pt x="307" y="15"/>
                    <a:pt x="307" y="10"/>
                  </a:cubicBezTo>
                  <a:cubicBezTo>
                    <a:pt x="307" y="5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5"/>
                    <a:pt x="5" y="20"/>
                    <a:pt x="10" y="20"/>
                  </a:cubicBezTo>
                  <a:lnTo>
                    <a:pt x="297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6" name="Freeform 36"/>
            <p:cNvSpPr>
              <a:spLocks/>
            </p:cNvSpPr>
            <p:nvPr/>
          </p:nvSpPr>
          <p:spPr bwMode="auto">
            <a:xfrm>
              <a:off x="8199438" y="871537"/>
              <a:ext cx="1089025" cy="73025"/>
            </a:xfrm>
            <a:custGeom>
              <a:avLst/>
              <a:gdLst>
                <a:gd name="T0" fmla="*/ 10 w 288"/>
                <a:gd name="T1" fmla="*/ 19 h 19"/>
                <a:gd name="T2" fmla="*/ 278 w 288"/>
                <a:gd name="T3" fmla="*/ 19 h 19"/>
                <a:gd name="T4" fmla="*/ 288 w 288"/>
                <a:gd name="T5" fmla="*/ 10 h 19"/>
                <a:gd name="T6" fmla="*/ 278 w 288"/>
                <a:gd name="T7" fmla="*/ 0 h 19"/>
                <a:gd name="T8" fmla="*/ 10 w 288"/>
                <a:gd name="T9" fmla="*/ 0 h 19"/>
                <a:gd name="T10" fmla="*/ 0 w 288"/>
                <a:gd name="T11" fmla="*/ 10 h 19"/>
                <a:gd name="T12" fmla="*/ 10 w 288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9">
                  <a:moveTo>
                    <a:pt x="10" y="19"/>
                  </a:moveTo>
                  <a:cubicBezTo>
                    <a:pt x="278" y="19"/>
                    <a:pt x="278" y="19"/>
                    <a:pt x="278" y="19"/>
                  </a:cubicBezTo>
                  <a:cubicBezTo>
                    <a:pt x="283" y="19"/>
                    <a:pt x="288" y="15"/>
                    <a:pt x="288" y="10"/>
                  </a:cubicBezTo>
                  <a:cubicBezTo>
                    <a:pt x="288" y="4"/>
                    <a:pt x="283" y="0"/>
                    <a:pt x="27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307" name="Freeform 306"/>
          <p:cNvSpPr>
            <a:spLocks noEditPoints="1"/>
          </p:cNvSpPr>
          <p:nvPr userDrawn="1"/>
        </p:nvSpPr>
        <p:spPr bwMode="auto">
          <a:xfrm>
            <a:off x="2637178" y="5392556"/>
            <a:ext cx="545433" cy="547234"/>
          </a:xfrm>
          <a:custGeom>
            <a:avLst/>
            <a:gdLst>
              <a:gd name="T0" fmla="*/ 114 w 128"/>
              <a:gd name="T1" fmla="*/ 29 h 128"/>
              <a:gd name="T2" fmla="*/ 112 w 128"/>
              <a:gd name="T3" fmla="*/ 8 h 128"/>
              <a:gd name="T4" fmla="*/ 24 w 128"/>
              <a:gd name="T5" fmla="*/ 0 h 128"/>
              <a:gd name="T6" fmla="*/ 16 w 128"/>
              <a:gd name="T7" fmla="*/ 27 h 128"/>
              <a:gd name="T8" fmla="*/ 2 w 128"/>
              <a:gd name="T9" fmla="*/ 45 h 128"/>
              <a:gd name="T10" fmla="*/ 0 w 128"/>
              <a:gd name="T11" fmla="*/ 56 h 128"/>
              <a:gd name="T12" fmla="*/ 12 w 128"/>
              <a:gd name="T13" fmla="*/ 68 h 128"/>
              <a:gd name="T14" fmla="*/ 20 w 128"/>
              <a:gd name="T15" fmla="*/ 128 h 128"/>
              <a:gd name="T16" fmla="*/ 116 w 128"/>
              <a:gd name="T17" fmla="*/ 120 h 128"/>
              <a:gd name="T18" fmla="*/ 116 w 128"/>
              <a:gd name="T19" fmla="*/ 68 h 128"/>
              <a:gd name="T20" fmla="*/ 128 w 128"/>
              <a:gd name="T21" fmla="*/ 52 h 128"/>
              <a:gd name="T22" fmla="*/ 104 w 128"/>
              <a:gd name="T23" fmla="*/ 8 h 128"/>
              <a:gd name="T24" fmla="*/ 24 w 128"/>
              <a:gd name="T25" fmla="*/ 24 h 128"/>
              <a:gd name="T26" fmla="*/ 24 w 128"/>
              <a:gd name="T27" fmla="*/ 8 h 128"/>
              <a:gd name="T28" fmla="*/ 41 w 128"/>
              <a:gd name="T29" fmla="*/ 60 h 128"/>
              <a:gd name="T30" fmla="*/ 40 w 128"/>
              <a:gd name="T31" fmla="*/ 32 h 128"/>
              <a:gd name="T32" fmla="*/ 41 w 128"/>
              <a:gd name="T33" fmla="*/ 60 h 128"/>
              <a:gd name="T34" fmla="*/ 62 w 128"/>
              <a:gd name="T35" fmla="*/ 32 h 128"/>
              <a:gd name="T36" fmla="*/ 45 w 128"/>
              <a:gd name="T37" fmla="*/ 60 h 128"/>
              <a:gd name="T38" fmla="*/ 66 w 128"/>
              <a:gd name="T39" fmla="*/ 32 h 128"/>
              <a:gd name="T40" fmla="*/ 83 w 128"/>
              <a:gd name="T41" fmla="*/ 60 h 128"/>
              <a:gd name="T42" fmla="*/ 66 w 128"/>
              <a:gd name="T43" fmla="*/ 32 h 128"/>
              <a:gd name="T44" fmla="*/ 88 w 128"/>
              <a:gd name="T45" fmla="*/ 32 h 128"/>
              <a:gd name="T46" fmla="*/ 87 w 128"/>
              <a:gd name="T47" fmla="*/ 60 h 128"/>
              <a:gd name="T48" fmla="*/ 8 w 128"/>
              <a:gd name="T49" fmla="*/ 56 h 128"/>
              <a:gd name="T50" fmla="*/ 9 w 128"/>
              <a:gd name="T51" fmla="*/ 50 h 128"/>
              <a:gd name="T52" fmla="*/ 24 w 128"/>
              <a:gd name="T53" fmla="*/ 32 h 128"/>
              <a:gd name="T54" fmla="*/ 19 w 128"/>
              <a:gd name="T55" fmla="*/ 60 h 128"/>
              <a:gd name="T56" fmla="*/ 8 w 128"/>
              <a:gd name="T57" fmla="*/ 56 h 128"/>
              <a:gd name="T58" fmla="*/ 50 w 128"/>
              <a:gd name="T59" fmla="*/ 120 h 128"/>
              <a:gd name="T60" fmla="*/ 80 w 128"/>
              <a:gd name="T61" fmla="*/ 80 h 128"/>
              <a:gd name="T62" fmla="*/ 108 w 128"/>
              <a:gd name="T63" fmla="*/ 120 h 128"/>
              <a:gd name="T64" fmla="*/ 84 w 128"/>
              <a:gd name="T65" fmla="*/ 80 h 128"/>
              <a:gd name="T66" fmla="*/ 50 w 128"/>
              <a:gd name="T67" fmla="*/ 76 h 128"/>
              <a:gd name="T68" fmla="*/ 46 w 128"/>
              <a:gd name="T69" fmla="*/ 120 h 128"/>
              <a:gd name="T70" fmla="*/ 20 w 128"/>
              <a:gd name="T71" fmla="*/ 68 h 128"/>
              <a:gd name="T72" fmla="*/ 108 w 128"/>
              <a:gd name="T73" fmla="*/ 120 h 128"/>
              <a:gd name="T74" fmla="*/ 116 w 128"/>
              <a:gd name="T75" fmla="*/ 60 h 128"/>
              <a:gd name="T76" fmla="*/ 93 w 128"/>
              <a:gd name="T77" fmla="*/ 32 h 128"/>
              <a:gd name="T78" fmla="*/ 104 w 128"/>
              <a:gd name="T79" fmla="*/ 32 h 128"/>
              <a:gd name="T80" fmla="*/ 119 w 128"/>
              <a:gd name="T81" fmla="*/ 50 h 128"/>
              <a:gd name="T82" fmla="*/ 120 w 128"/>
              <a:gd name="T83" fmla="*/ 56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28">
                <a:moveTo>
                  <a:pt x="126" y="45"/>
                </a:moveTo>
                <a:cubicBezTo>
                  <a:pt x="114" y="29"/>
                  <a:pt x="114" y="29"/>
                  <a:pt x="114" y="29"/>
                </a:cubicBezTo>
                <a:cubicBezTo>
                  <a:pt x="113" y="28"/>
                  <a:pt x="113" y="28"/>
                  <a:pt x="112" y="27"/>
                </a:cubicBezTo>
                <a:cubicBezTo>
                  <a:pt x="112" y="8"/>
                  <a:pt x="112" y="8"/>
                  <a:pt x="112" y="8"/>
                </a:cubicBezTo>
                <a:cubicBezTo>
                  <a:pt x="112" y="4"/>
                  <a:pt x="108" y="0"/>
                  <a:pt x="10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0" y="0"/>
                  <a:pt x="16" y="4"/>
                  <a:pt x="16" y="8"/>
                </a:cubicBezTo>
                <a:cubicBezTo>
                  <a:pt x="16" y="27"/>
                  <a:pt x="16" y="27"/>
                  <a:pt x="16" y="27"/>
                </a:cubicBezTo>
                <a:cubicBezTo>
                  <a:pt x="15" y="28"/>
                  <a:pt x="15" y="28"/>
                  <a:pt x="14" y="29"/>
                </a:cubicBezTo>
                <a:cubicBezTo>
                  <a:pt x="2" y="45"/>
                  <a:pt x="2" y="45"/>
                  <a:pt x="2" y="45"/>
                </a:cubicBezTo>
                <a:cubicBezTo>
                  <a:pt x="1" y="47"/>
                  <a:pt x="0" y="49"/>
                  <a:pt x="0" y="52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3"/>
                  <a:pt x="5" y="68"/>
                  <a:pt x="12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12" y="120"/>
                  <a:pt x="12" y="120"/>
                  <a:pt x="12" y="120"/>
                </a:cubicBezTo>
                <a:cubicBezTo>
                  <a:pt x="12" y="124"/>
                  <a:pt x="16" y="128"/>
                  <a:pt x="20" y="128"/>
                </a:cubicBezTo>
                <a:cubicBezTo>
                  <a:pt x="108" y="128"/>
                  <a:pt x="108" y="128"/>
                  <a:pt x="108" y="128"/>
                </a:cubicBezTo>
                <a:cubicBezTo>
                  <a:pt x="112" y="128"/>
                  <a:pt x="116" y="124"/>
                  <a:pt x="116" y="120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23" y="68"/>
                  <a:pt x="128" y="63"/>
                  <a:pt x="128" y="56"/>
                </a:cubicBezTo>
                <a:cubicBezTo>
                  <a:pt x="128" y="52"/>
                  <a:pt x="128" y="52"/>
                  <a:pt x="128" y="52"/>
                </a:cubicBezTo>
                <a:cubicBezTo>
                  <a:pt x="128" y="49"/>
                  <a:pt x="127" y="47"/>
                  <a:pt x="126" y="45"/>
                </a:cubicBezTo>
                <a:close/>
                <a:moveTo>
                  <a:pt x="104" y="8"/>
                </a:moveTo>
                <a:cubicBezTo>
                  <a:pt x="104" y="24"/>
                  <a:pt x="104" y="24"/>
                  <a:pt x="10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8"/>
                  <a:pt x="24" y="8"/>
                  <a:pt x="24" y="8"/>
                </a:cubicBezTo>
                <a:lnTo>
                  <a:pt x="104" y="8"/>
                </a:lnTo>
                <a:close/>
                <a:moveTo>
                  <a:pt x="41" y="60"/>
                </a:moveTo>
                <a:cubicBezTo>
                  <a:pt x="24" y="60"/>
                  <a:pt x="24" y="60"/>
                  <a:pt x="24" y="60"/>
                </a:cubicBezTo>
                <a:cubicBezTo>
                  <a:pt x="40" y="32"/>
                  <a:pt x="40" y="32"/>
                  <a:pt x="40" y="32"/>
                </a:cubicBezTo>
                <a:cubicBezTo>
                  <a:pt x="49" y="32"/>
                  <a:pt x="49" y="32"/>
                  <a:pt x="49" y="32"/>
                </a:cubicBezTo>
                <a:lnTo>
                  <a:pt x="41" y="60"/>
                </a:lnTo>
                <a:close/>
                <a:moveTo>
                  <a:pt x="53" y="32"/>
                </a:moveTo>
                <a:cubicBezTo>
                  <a:pt x="62" y="32"/>
                  <a:pt x="62" y="32"/>
                  <a:pt x="62" y="32"/>
                </a:cubicBezTo>
                <a:cubicBezTo>
                  <a:pt x="62" y="60"/>
                  <a:pt x="62" y="60"/>
                  <a:pt x="62" y="60"/>
                </a:cubicBezTo>
                <a:cubicBezTo>
                  <a:pt x="45" y="60"/>
                  <a:pt x="45" y="60"/>
                  <a:pt x="45" y="60"/>
                </a:cubicBezTo>
                <a:lnTo>
                  <a:pt x="53" y="32"/>
                </a:lnTo>
                <a:close/>
                <a:moveTo>
                  <a:pt x="66" y="32"/>
                </a:moveTo>
                <a:cubicBezTo>
                  <a:pt x="75" y="32"/>
                  <a:pt x="75" y="32"/>
                  <a:pt x="75" y="32"/>
                </a:cubicBezTo>
                <a:cubicBezTo>
                  <a:pt x="83" y="60"/>
                  <a:pt x="83" y="60"/>
                  <a:pt x="83" y="60"/>
                </a:cubicBezTo>
                <a:cubicBezTo>
                  <a:pt x="66" y="60"/>
                  <a:pt x="66" y="60"/>
                  <a:pt x="66" y="60"/>
                </a:cubicBezTo>
                <a:lnTo>
                  <a:pt x="66" y="32"/>
                </a:lnTo>
                <a:close/>
                <a:moveTo>
                  <a:pt x="79" y="32"/>
                </a:moveTo>
                <a:cubicBezTo>
                  <a:pt x="88" y="32"/>
                  <a:pt x="88" y="32"/>
                  <a:pt x="88" y="32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87" y="60"/>
                  <a:pt x="87" y="60"/>
                  <a:pt x="87" y="60"/>
                </a:cubicBezTo>
                <a:lnTo>
                  <a:pt x="79" y="32"/>
                </a:lnTo>
                <a:close/>
                <a:moveTo>
                  <a:pt x="8" y="56"/>
                </a:moveTo>
                <a:cubicBezTo>
                  <a:pt x="8" y="52"/>
                  <a:pt x="8" y="52"/>
                  <a:pt x="8" y="52"/>
                </a:cubicBezTo>
                <a:cubicBezTo>
                  <a:pt x="8" y="51"/>
                  <a:pt x="8" y="50"/>
                  <a:pt x="9" y="50"/>
                </a:cubicBezTo>
                <a:cubicBezTo>
                  <a:pt x="21" y="34"/>
                  <a:pt x="21" y="34"/>
                  <a:pt x="21" y="34"/>
                </a:cubicBezTo>
                <a:cubicBezTo>
                  <a:pt x="22" y="33"/>
                  <a:pt x="23" y="32"/>
                  <a:pt x="24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19" y="60"/>
                  <a:pt x="19" y="60"/>
                  <a:pt x="19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0" y="60"/>
                  <a:pt x="8" y="58"/>
                  <a:pt x="8" y="56"/>
                </a:cubicBezTo>
                <a:close/>
                <a:moveTo>
                  <a:pt x="80" y="120"/>
                </a:moveTo>
                <a:cubicBezTo>
                  <a:pt x="50" y="120"/>
                  <a:pt x="50" y="120"/>
                  <a:pt x="50" y="120"/>
                </a:cubicBezTo>
                <a:cubicBezTo>
                  <a:pt x="50" y="80"/>
                  <a:pt x="50" y="80"/>
                  <a:pt x="50" y="80"/>
                </a:cubicBezTo>
                <a:cubicBezTo>
                  <a:pt x="80" y="80"/>
                  <a:pt x="80" y="80"/>
                  <a:pt x="80" y="80"/>
                </a:cubicBezTo>
                <a:lnTo>
                  <a:pt x="80" y="120"/>
                </a:lnTo>
                <a:close/>
                <a:moveTo>
                  <a:pt x="108" y="120"/>
                </a:moveTo>
                <a:cubicBezTo>
                  <a:pt x="84" y="120"/>
                  <a:pt x="84" y="120"/>
                  <a:pt x="84" y="120"/>
                </a:cubicBezTo>
                <a:cubicBezTo>
                  <a:pt x="84" y="80"/>
                  <a:pt x="84" y="80"/>
                  <a:pt x="84" y="80"/>
                </a:cubicBezTo>
                <a:cubicBezTo>
                  <a:pt x="84" y="78"/>
                  <a:pt x="82" y="76"/>
                  <a:pt x="80" y="76"/>
                </a:cubicBezTo>
                <a:cubicBezTo>
                  <a:pt x="50" y="76"/>
                  <a:pt x="50" y="76"/>
                  <a:pt x="50" y="76"/>
                </a:cubicBezTo>
                <a:cubicBezTo>
                  <a:pt x="48" y="76"/>
                  <a:pt x="46" y="78"/>
                  <a:pt x="46" y="80"/>
                </a:cubicBezTo>
                <a:cubicBezTo>
                  <a:pt x="46" y="120"/>
                  <a:pt x="46" y="120"/>
                  <a:pt x="46" y="120"/>
                </a:cubicBezTo>
                <a:cubicBezTo>
                  <a:pt x="20" y="120"/>
                  <a:pt x="20" y="120"/>
                  <a:pt x="20" y="120"/>
                </a:cubicBezTo>
                <a:cubicBezTo>
                  <a:pt x="20" y="68"/>
                  <a:pt x="20" y="68"/>
                  <a:pt x="20" y="68"/>
                </a:cubicBezTo>
                <a:cubicBezTo>
                  <a:pt x="108" y="68"/>
                  <a:pt x="108" y="68"/>
                  <a:pt x="108" y="68"/>
                </a:cubicBezTo>
                <a:lnTo>
                  <a:pt x="108" y="120"/>
                </a:lnTo>
                <a:close/>
                <a:moveTo>
                  <a:pt x="120" y="56"/>
                </a:moveTo>
                <a:cubicBezTo>
                  <a:pt x="120" y="58"/>
                  <a:pt x="118" y="60"/>
                  <a:pt x="116" y="60"/>
                </a:cubicBezTo>
                <a:cubicBezTo>
                  <a:pt x="109" y="60"/>
                  <a:pt x="109" y="60"/>
                  <a:pt x="109" y="60"/>
                </a:cubicBezTo>
                <a:cubicBezTo>
                  <a:pt x="93" y="32"/>
                  <a:pt x="93" y="32"/>
                  <a:pt x="93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5" y="32"/>
                  <a:pt x="106" y="33"/>
                  <a:pt x="107" y="34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20" y="50"/>
                  <a:pt x="120" y="51"/>
                  <a:pt x="120" y="52"/>
                </a:cubicBezTo>
                <a:lnTo>
                  <a:pt x="120" y="5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08" name="Freeform 10"/>
          <p:cNvSpPr>
            <a:spLocks noEditPoints="1"/>
          </p:cNvSpPr>
          <p:nvPr userDrawn="1"/>
        </p:nvSpPr>
        <p:spPr bwMode="auto">
          <a:xfrm>
            <a:off x="2787610" y="6140692"/>
            <a:ext cx="360747" cy="348150"/>
          </a:xfrm>
          <a:custGeom>
            <a:avLst/>
            <a:gdLst>
              <a:gd name="T0" fmla="*/ 94 w 132"/>
              <a:gd name="T1" fmla="*/ 0 h 128"/>
              <a:gd name="T2" fmla="*/ 56 w 132"/>
              <a:gd name="T3" fmla="*/ 27 h 128"/>
              <a:gd name="T4" fmla="*/ 55 w 132"/>
              <a:gd name="T5" fmla="*/ 27 h 128"/>
              <a:gd name="T6" fmla="*/ 14 w 132"/>
              <a:gd name="T7" fmla="*/ 69 h 128"/>
              <a:gd name="T8" fmla="*/ 1 w 132"/>
              <a:gd name="T9" fmla="*/ 110 h 128"/>
              <a:gd name="T10" fmla="*/ 14 w 132"/>
              <a:gd name="T11" fmla="*/ 128 h 128"/>
              <a:gd name="T12" fmla="*/ 53 w 132"/>
              <a:gd name="T13" fmla="*/ 118 h 128"/>
              <a:gd name="T14" fmla="*/ 120 w 132"/>
              <a:gd name="T15" fmla="*/ 53 h 128"/>
              <a:gd name="T16" fmla="*/ 64 w 132"/>
              <a:gd name="T17" fmla="*/ 95 h 128"/>
              <a:gd name="T18" fmla="*/ 99 w 132"/>
              <a:gd name="T19" fmla="*/ 47 h 128"/>
              <a:gd name="T20" fmla="*/ 95 w 132"/>
              <a:gd name="T21" fmla="*/ 67 h 128"/>
              <a:gd name="T22" fmla="*/ 64 w 132"/>
              <a:gd name="T23" fmla="*/ 98 h 128"/>
              <a:gd name="T24" fmla="*/ 59 w 132"/>
              <a:gd name="T25" fmla="*/ 81 h 128"/>
              <a:gd name="T26" fmla="*/ 46 w 132"/>
              <a:gd name="T27" fmla="*/ 68 h 128"/>
              <a:gd name="T28" fmla="*/ 92 w 132"/>
              <a:gd name="T29" fmla="*/ 36 h 128"/>
              <a:gd name="T30" fmla="*/ 59 w 132"/>
              <a:gd name="T31" fmla="*/ 81 h 128"/>
              <a:gd name="T32" fmla="*/ 30 w 132"/>
              <a:gd name="T33" fmla="*/ 64 h 128"/>
              <a:gd name="T34" fmla="*/ 80 w 132"/>
              <a:gd name="T35" fmla="*/ 29 h 128"/>
              <a:gd name="T36" fmla="*/ 17 w 132"/>
              <a:gd name="T37" fmla="*/ 119 h 128"/>
              <a:gd name="T38" fmla="*/ 8 w 132"/>
              <a:gd name="T39" fmla="*/ 114 h 128"/>
              <a:gd name="T40" fmla="*/ 13 w 132"/>
              <a:gd name="T41" fmla="*/ 96 h 128"/>
              <a:gd name="T42" fmla="*/ 32 w 132"/>
              <a:gd name="T43" fmla="*/ 116 h 128"/>
              <a:gd name="T44" fmla="*/ 35 w 132"/>
              <a:gd name="T45" fmla="*/ 115 h 128"/>
              <a:gd name="T46" fmla="*/ 14 w 132"/>
              <a:gd name="T47" fmla="*/ 92 h 128"/>
              <a:gd name="T48" fmla="*/ 19 w 132"/>
              <a:gd name="T49" fmla="*/ 75 h 128"/>
              <a:gd name="T50" fmla="*/ 52 w 132"/>
              <a:gd name="T51" fmla="*/ 110 h 128"/>
              <a:gd name="T52" fmla="*/ 35 w 132"/>
              <a:gd name="T53" fmla="*/ 115 h 128"/>
              <a:gd name="T54" fmla="*/ 108 w 132"/>
              <a:gd name="T55" fmla="*/ 54 h 128"/>
              <a:gd name="T56" fmla="*/ 98 w 132"/>
              <a:gd name="T57" fmla="*/ 30 h 128"/>
              <a:gd name="T58" fmla="*/ 81 w 132"/>
              <a:gd name="T59" fmla="*/ 13 h 128"/>
              <a:gd name="T60" fmla="*/ 112 w 132"/>
              <a:gd name="T61" fmla="*/ 16 h 128"/>
              <a:gd name="T62" fmla="*/ 115 w 132"/>
              <a:gd name="T63" fmla="*/ 4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2" h="128">
                <a:moveTo>
                  <a:pt x="118" y="10"/>
                </a:moveTo>
                <a:cubicBezTo>
                  <a:pt x="111" y="4"/>
                  <a:pt x="102" y="0"/>
                  <a:pt x="94" y="0"/>
                </a:cubicBezTo>
                <a:cubicBezTo>
                  <a:pt x="87" y="0"/>
                  <a:pt x="80" y="3"/>
                  <a:pt x="75" y="8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71"/>
                  <a:pt x="11" y="73"/>
                  <a:pt x="10" y="76"/>
                </a:cubicBezTo>
                <a:cubicBezTo>
                  <a:pt x="1" y="110"/>
                  <a:pt x="1" y="110"/>
                  <a:pt x="1" y="110"/>
                </a:cubicBezTo>
                <a:cubicBezTo>
                  <a:pt x="1" y="110"/>
                  <a:pt x="0" y="113"/>
                  <a:pt x="0" y="114"/>
                </a:cubicBezTo>
                <a:cubicBezTo>
                  <a:pt x="0" y="122"/>
                  <a:pt x="6" y="128"/>
                  <a:pt x="14" y="128"/>
                </a:cubicBezTo>
                <a:cubicBezTo>
                  <a:pt x="16" y="128"/>
                  <a:pt x="19" y="127"/>
                  <a:pt x="19" y="127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5" y="118"/>
                  <a:pt x="57" y="116"/>
                  <a:pt x="59" y="114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32" y="42"/>
                  <a:pt x="130" y="23"/>
                  <a:pt x="118" y="10"/>
                </a:cubicBezTo>
                <a:close/>
                <a:moveTo>
                  <a:pt x="64" y="95"/>
                </a:moveTo>
                <a:cubicBezTo>
                  <a:pt x="64" y="92"/>
                  <a:pt x="63" y="88"/>
                  <a:pt x="61" y="85"/>
                </a:cubicBezTo>
                <a:cubicBezTo>
                  <a:pt x="99" y="47"/>
                  <a:pt x="99" y="47"/>
                  <a:pt x="99" y="47"/>
                </a:cubicBezTo>
                <a:cubicBezTo>
                  <a:pt x="101" y="54"/>
                  <a:pt x="100" y="62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64" y="98"/>
                  <a:pt x="64" y="98"/>
                  <a:pt x="64" y="98"/>
                </a:cubicBezTo>
                <a:cubicBezTo>
                  <a:pt x="64" y="97"/>
                  <a:pt x="64" y="96"/>
                  <a:pt x="64" y="95"/>
                </a:cubicBezTo>
                <a:close/>
                <a:moveTo>
                  <a:pt x="59" y="81"/>
                </a:moveTo>
                <a:cubicBezTo>
                  <a:pt x="58" y="79"/>
                  <a:pt x="56" y="76"/>
                  <a:pt x="54" y="74"/>
                </a:cubicBezTo>
                <a:cubicBezTo>
                  <a:pt x="51" y="72"/>
                  <a:pt x="49" y="70"/>
                  <a:pt x="46" y="68"/>
                </a:cubicBezTo>
                <a:cubicBezTo>
                  <a:pt x="84" y="30"/>
                  <a:pt x="84" y="30"/>
                  <a:pt x="84" y="30"/>
                </a:cubicBezTo>
                <a:cubicBezTo>
                  <a:pt x="87" y="31"/>
                  <a:pt x="90" y="33"/>
                  <a:pt x="92" y="36"/>
                </a:cubicBezTo>
                <a:cubicBezTo>
                  <a:pt x="94" y="38"/>
                  <a:pt x="96" y="40"/>
                  <a:pt x="97" y="43"/>
                </a:cubicBezTo>
                <a:lnTo>
                  <a:pt x="59" y="81"/>
                </a:lnTo>
                <a:close/>
                <a:moveTo>
                  <a:pt x="42" y="66"/>
                </a:moveTo>
                <a:cubicBezTo>
                  <a:pt x="38" y="65"/>
                  <a:pt x="34" y="64"/>
                  <a:pt x="30" y="64"/>
                </a:cubicBezTo>
                <a:cubicBezTo>
                  <a:pt x="61" y="33"/>
                  <a:pt x="61" y="33"/>
                  <a:pt x="61" y="33"/>
                </a:cubicBezTo>
                <a:cubicBezTo>
                  <a:pt x="66" y="28"/>
                  <a:pt x="73" y="27"/>
                  <a:pt x="80" y="29"/>
                </a:cubicBezTo>
                <a:lnTo>
                  <a:pt x="42" y="66"/>
                </a:lnTo>
                <a:close/>
                <a:moveTo>
                  <a:pt x="17" y="119"/>
                </a:moveTo>
                <a:cubicBezTo>
                  <a:pt x="16" y="120"/>
                  <a:pt x="15" y="120"/>
                  <a:pt x="14" y="120"/>
                </a:cubicBezTo>
                <a:cubicBezTo>
                  <a:pt x="11" y="120"/>
                  <a:pt x="8" y="117"/>
                  <a:pt x="8" y="114"/>
                </a:cubicBezTo>
                <a:cubicBezTo>
                  <a:pt x="8" y="113"/>
                  <a:pt x="8" y="112"/>
                  <a:pt x="8" y="112"/>
                </a:cubicBezTo>
                <a:cubicBezTo>
                  <a:pt x="13" y="96"/>
                  <a:pt x="13" y="96"/>
                  <a:pt x="13" y="96"/>
                </a:cubicBezTo>
                <a:cubicBezTo>
                  <a:pt x="17" y="96"/>
                  <a:pt x="22" y="98"/>
                  <a:pt x="26" y="102"/>
                </a:cubicBezTo>
                <a:cubicBezTo>
                  <a:pt x="30" y="106"/>
                  <a:pt x="32" y="111"/>
                  <a:pt x="32" y="116"/>
                </a:cubicBezTo>
                <a:lnTo>
                  <a:pt x="17" y="119"/>
                </a:lnTo>
                <a:close/>
                <a:moveTo>
                  <a:pt x="35" y="115"/>
                </a:moveTo>
                <a:cubicBezTo>
                  <a:pt x="35" y="109"/>
                  <a:pt x="33" y="104"/>
                  <a:pt x="29" y="99"/>
                </a:cubicBezTo>
                <a:cubicBezTo>
                  <a:pt x="25" y="95"/>
                  <a:pt x="19" y="93"/>
                  <a:pt x="14" y="92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7"/>
                  <a:pt x="19" y="76"/>
                  <a:pt x="19" y="75"/>
                </a:cubicBezTo>
                <a:cubicBezTo>
                  <a:pt x="27" y="69"/>
                  <a:pt x="40" y="71"/>
                  <a:pt x="48" y="80"/>
                </a:cubicBezTo>
                <a:cubicBezTo>
                  <a:pt x="57" y="89"/>
                  <a:pt x="59" y="102"/>
                  <a:pt x="52" y="110"/>
                </a:cubicBezTo>
                <a:cubicBezTo>
                  <a:pt x="51" y="110"/>
                  <a:pt x="51" y="111"/>
                  <a:pt x="50" y="111"/>
                </a:cubicBezTo>
                <a:lnTo>
                  <a:pt x="35" y="115"/>
                </a:lnTo>
                <a:close/>
                <a:moveTo>
                  <a:pt x="115" y="47"/>
                </a:moveTo>
                <a:cubicBezTo>
                  <a:pt x="108" y="54"/>
                  <a:pt x="108" y="54"/>
                  <a:pt x="108" y="54"/>
                </a:cubicBezTo>
                <a:cubicBezTo>
                  <a:pt x="108" y="53"/>
                  <a:pt x="108" y="52"/>
                  <a:pt x="108" y="51"/>
                </a:cubicBezTo>
                <a:cubicBezTo>
                  <a:pt x="107" y="43"/>
                  <a:pt x="104" y="36"/>
                  <a:pt x="98" y="30"/>
                </a:cubicBezTo>
                <a:cubicBezTo>
                  <a:pt x="91" y="24"/>
                  <a:pt x="83" y="20"/>
                  <a:pt x="74" y="20"/>
                </a:cubicBezTo>
                <a:cubicBezTo>
                  <a:pt x="81" y="13"/>
                  <a:pt x="81" y="13"/>
                  <a:pt x="81" y="13"/>
                </a:cubicBezTo>
                <a:cubicBezTo>
                  <a:pt x="84" y="10"/>
                  <a:pt x="89" y="8"/>
                  <a:pt x="94" y="8"/>
                </a:cubicBezTo>
                <a:cubicBezTo>
                  <a:pt x="100" y="8"/>
                  <a:pt x="107" y="11"/>
                  <a:pt x="112" y="16"/>
                </a:cubicBezTo>
                <a:cubicBezTo>
                  <a:pt x="117" y="21"/>
                  <a:pt x="120" y="27"/>
                  <a:pt x="120" y="33"/>
                </a:cubicBezTo>
                <a:cubicBezTo>
                  <a:pt x="120" y="38"/>
                  <a:pt x="118" y="43"/>
                  <a:pt x="115" y="4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09" name="Group 308"/>
          <p:cNvGrpSpPr/>
          <p:nvPr userDrawn="1"/>
        </p:nvGrpSpPr>
        <p:grpSpPr>
          <a:xfrm>
            <a:off x="3170700" y="5036116"/>
            <a:ext cx="391395" cy="373370"/>
            <a:chOff x="8875713" y="2687638"/>
            <a:chExt cx="1447800" cy="1381125"/>
          </a:xfrm>
          <a:solidFill>
            <a:schemeClr val="bg2"/>
          </a:solidFill>
        </p:grpSpPr>
        <p:sp>
          <p:nvSpPr>
            <p:cNvPr id="310" name="Freeform 18"/>
            <p:cNvSpPr>
              <a:spLocks noEditPoints="1"/>
            </p:cNvSpPr>
            <p:nvPr/>
          </p:nvSpPr>
          <p:spPr bwMode="auto">
            <a:xfrm>
              <a:off x="8875713" y="2687638"/>
              <a:ext cx="1447800" cy="1381125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311" name="Freeform 19"/>
            <p:cNvSpPr>
              <a:spLocks noEditPoints="1"/>
            </p:cNvSpPr>
            <p:nvPr/>
          </p:nvSpPr>
          <p:spPr bwMode="auto">
            <a:xfrm>
              <a:off x="9056688" y="2868613"/>
              <a:ext cx="1085850" cy="72390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312" name="Freeform 20"/>
            <p:cNvSpPr>
              <a:spLocks noEditPoints="1"/>
            </p:cNvSpPr>
            <p:nvPr/>
          </p:nvSpPr>
          <p:spPr bwMode="auto">
            <a:xfrm>
              <a:off x="9531350" y="3616325"/>
              <a:ext cx="136525" cy="134938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313" name="Freeform 21"/>
            <p:cNvSpPr>
              <a:spLocks/>
            </p:cNvSpPr>
            <p:nvPr/>
          </p:nvSpPr>
          <p:spPr bwMode="auto">
            <a:xfrm>
              <a:off x="9509125" y="3095625"/>
              <a:ext cx="227013" cy="271463"/>
            </a:xfrm>
            <a:custGeom>
              <a:avLst/>
              <a:gdLst>
                <a:gd name="T0" fmla="*/ 2 w 20"/>
                <a:gd name="T1" fmla="*/ 0 h 24"/>
                <a:gd name="T2" fmla="*/ 0 w 20"/>
                <a:gd name="T3" fmla="*/ 1 h 24"/>
                <a:gd name="T4" fmla="*/ 0 w 20"/>
                <a:gd name="T5" fmla="*/ 23 h 24"/>
                <a:gd name="T6" fmla="*/ 2 w 20"/>
                <a:gd name="T7" fmla="*/ 24 h 24"/>
                <a:gd name="T8" fmla="*/ 19 w 20"/>
                <a:gd name="T9" fmla="*/ 13 h 24"/>
                <a:gd name="T10" fmla="*/ 19 w 20"/>
                <a:gd name="T11" fmla="*/ 11 h 24"/>
                <a:gd name="T12" fmla="*/ 2 w 20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4">
                  <a:moveTo>
                    <a:pt x="2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1"/>
                    <a:pt x="0" y="23"/>
                  </a:cubicBezTo>
                  <a:cubicBezTo>
                    <a:pt x="0" y="24"/>
                    <a:pt x="1" y="24"/>
                    <a:pt x="2" y="24"/>
                  </a:cubicBezTo>
                  <a:cubicBezTo>
                    <a:pt x="3" y="23"/>
                    <a:pt x="18" y="14"/>
                    <a:pt x="19" y="13"/>
                  </a:cubicBezTo>
                  <a:cubicBezTo>
                    <a:pt x="20" y="13"/>
                    <a:pt x="20" y="11"/>
                    <a:pt x="19" y="11"/>
                  </a:cubicBezTo>
                  <a:cubicBezTo>
                    <a:pt x="18" y="10"/>
                    <a:pt x="3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</p:grpSp>
      <p:sp>
        <p:nvSpPr>
          <p:cNvPr id="314" name="Freeform 25"/>
          <p:cNvSpPr>
            <a:spLocks noEditPoints="1"/>
          </p:cNvSpPr>
          <p:nvPr userDrawn="1"/>
        </p:nvSpPr>
        <p:spPr bwMode="auto">
          <a:xfrm>
            <a:off x="102526" y="5011763"/>
            <a:ext cx="495209" cy="334653"/>
          </a:xfrm>
          <a:custGeom>
            <a:avLst/>
            <a:gdLst>
              <a:gd name="T0" fmla="*/ 96 w 120"/>
              <a:gd name="T1" fmla="*/ 32 h 80"/>
              <a:gd name="T2" fmla="*/ 96 w 120"/>
              <a:gd name="T3" fmla="*/ 32 h 80"/>
              <a:gd name="T4" fmla="*/ 96 w 120"/>
              <a:gd name="T5" fmla="*/ 32 h 80"/>
              <a:gd name="T6" fmla="*/ 64 w 120"/>
              <a:gd name="T7" fmla="*/ 0 h 80"/>
              <a:gd name="T8" fmla="*/ 33 w 120"/>
              <a:gd name="T9" fmla="*/ 24 h 80"/>
              <a:gd name="T10" fmla="*/ 28 w 120"/>
              <a:gd name="T11" fmla="*/ 24 h 80"/>
              <a:gd name="T12" fmla="*/ 0 w 120"/>
              <a:gd name="T13" fmla="*/ 52 h 80"/>
              <a:gd name="T14" fmla="*/ 28 w 120"/>
              <a:gd name="T15" fmla="*/ 80 h 80"/>
              <a:gd name="T16" fmla="*/ 96 w 120"/>
              <a:gd name="T17" fmla="*/ 80 h 80"/>
              <a:gd name="T18" fmla="*/ 120 w 120"/>
              <a:gd name="T19" fmla="*/ 56 h 80"/>
              <a:gd name="T20" fmla="*/ 96 w 120"/>
              <a:gd name="T21" fmla="*/ 32 h 80"/>
              <a:gd name="T22" fmla="*/ 96 w 120"/>
              <a:gd name="T23" fmla="*/ 72 h 80"/>
              <a:gd name="T24" fmla="*/ 71 w 120"/>
              <a:gd name="T25" fmla="*/ 72 h 80"/>
              <a:gd name="T26" fmla="*/ 71 w 120"/>
              <a:gd name="T27" fmla="*/ 58 h 80"/>
              <a:gd name="T28" fmla="*/ 80 w 120"/>
              <a:gd name="T29" fmla="*/ 58 h 80"/>
              <a:gd name="T30" fmla="*/ 62 w 120"/>
              <a:gd name="T31" fmla="*/ 36 h 80"/>
              <a:gd name="T32" fmla="*/ 45 w 120"/>
              <a:gd name="T33" fmla="*/ 58 h 80"/>
              <a:gd name="T34" fmla="*/ 54 w 120"/>
              <a:gd name="T35" fmla="*/ 58 h 80"/>
              <a:gd name="T36" fmla="*/ 54 w 120"/>
              <a:gd name="T37" fmla="*/ 72 h 80"/>
              <a:gd name="T38" fmla="*/ 28 w 120"/>
              <a:gd name="T39" fmla="*/ 72 h 80"/>
              <a:gd name="T40" fmla="*/ 8 w 120"/>
              <a:gd name="T41" fmla="*/ 52 h 80"/>
              <a:gd name="T42" fmla="*/ 28 w 120"/>
              <a:gd name="T43" fmla="*/ 32 h 80"/>
              <a:gd name="T44" fmla="*/ 35 w 120"/>
              <a:gd name="T45" fmla="*/ 33 h 80"/>
              <a:gd name="T46" fmla="*/ 38 w 120"/>
              <a:gd name="T47" fmla="*/ 33 h 80"/>
              <a:gd name="T48" fmla="*/ 40 w 120"/>
              <a:gd name="T49" fmla="*/ 30 h 80"/>
              <a:gd name="T50" fmla="*/ 64 w 120"/>
              <a:gd name="T51" fmla="*/ 8 h 80"/>
              <a:gd name="T52" fmla="*/ 88 w 120"/>
              <a:gd name="T53" fmla="*/ 32 h 80"/>
              <a:gd name="T54" fmla="*/ 88 w 120"/>
              <a:gd name="T55" fmla="*/ 36 h 80"/>
              <a:gd name="T56" fmla="*/ 89 w 120"/>
              <a:gd name="T57" fmla="*/ 39 h 80"/>
              <a:gd name="T58" fmla="*/ 93 w 120"/>
              <a:gd name="T59" fmla="*/ 40 h 80"/>
              <a:gd name="T60" fmla="*/ 96 w 120"/>
              <a:gd name="T61" fmla="*/ 40 h 80"/>
              <a:gd name="T62" fmla="*/ 112 w 120"/>
              <a:gd name="T63" fmla="*/ 56 h 80"/>
              <a:gd name="T64" fmla="*/ 96 w 120"/>
              <a:gd name="T65" fmla="*/ 7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0" h="80">
                <a:moveTo>
                  <a:pt x="96" y="32"/>
                </a:moveTo>
                <a:cubicBezTo>
                  <a:pt x="96" y="32"/>
                  <a:pt x="96" y="32"/>
                  <a:pt x="96" y="32"/>
                </a:cubicBezTo>
                <a:cubicBezTo>
                  <a:pt x="96" y="32"/>
                  <a:pt x="96" y="32"/>
                  <a:pt x="96" y="32"/>
                </a:cubicBezTo>
                <a:cubicBezTo>
                  <a:pt x="96" y="14"/>
                  <a:pt x="82" y="0"/>
                  <a:pt x="64" y="0"/>
                </a:cubicBezTo>
                <a:cubicBezTo>
                  <a:pt x="49" y="0"/>
                  <a:pt x="36" y="10"/>
                  <a:pt x="33" y="24"/>
                </a:cubicBezTo>
                <a:cubicBezTo>
                  <a:pt x="31" y="24"/>
                  <a:pt x="30" y="24"/>
                  <a:pt x="28" y="24"/>
                </a:cubicBezTo>
                <a:cubicBezTo>
                  <a:pt x="13" y="24"/>
                  <a:pt x="0" y="37"/>
                  <a:pt x="0" y="52"/>
                </a:cubicBezTo>
                <a:cubicBezTo>
                  <a:pt x="0" y="67"/>
                  <a:pt x="13" y="80"/>
                  <a:pt x="28" y="80"/>
                </a:cubicBezTo>
                <a:cubicBezTo>
                  <a:pt x="96" y="80"/>
                  <a:pt x="96" y="80"/>
                  <a:pt x="96" y="80"/>
                </a:cubicBezTo>
                <a:cubicBezTo>
                  <a:pt x="109" y="80"/>
                  <a:pt x="120" y="69"/>
                  <a:pt x="120" y="56"/>
                </a:cubicBezTo>
                <a:cubicBezTo>
                  <a:pt x="120" y="43"/>
                  <a:pt x="109" y="32"/>
                  <a:pt x="96" y="32"/>
                </a:cubicBezTo>
                <a:close/>
                <a:moveTo>
                  <a:pt x="96" y="72"/>
                </a:moveTo>
                <a:cubicBezTo>
                  <a:pt x="71" y="72"/>
                  <a:pt x="71" y="72"/>
                  <a:pt x="71" y="72"/>
                </a:cubicBezTo>
                <a:cubicBezTo>
                  <a:pt x="71" y="58"/>
                  <a:pt x="71" y="58"/>
                  <a:pt x="71" y="58"/>
                </a:cubicBezTo>
                <a:cubicBezTo>
                  <a:pt x="80" y="58"/>
                  <a:pt x="80" y="58"/>
                  <a:pt x="80" y="58"/>
                </a:cubicBezTo>
                <a:cubicBezTo>
                  <a:pt x="62" y="36"/>
                  <a:pt x="62" y="36"/>
                  <a:pt x="62" y="36"/>
                </a:cubicBezTo>
                <a:cubicBezTo>
                  <a:pt x="45" y="58"/>
                  <a:pt x="45" y="58"/>
                  <a:pt x="45" y="58"/>
                </a:cubicBezTo>
                <a:cubicBezTo>
                  <a:pt x="54" y="58"/>
                  <a:pt x="54" y="58"/>
                  <a:pt x="54" y="58"/>
                </a:cubicBezTo>
                <a:cubicBezTo>
                  <a:pt x="54" y="72"/>
                  <a:pt x="54" y="72"/>
                  <a:pt x="54" y="72"/>
                </a:cubicBezTo>
                <a:cubicBezTo>
                  <a:pt x="28" y="72"/>
                  <a:pt x="28" y="72"/>
                  <a:pt x="28" y="72"/>
                </a:cubicBezTo>
                <a:cubicBezTo>
                  <a:pt x="17" y="72"/>
                  <a:pt x="8" y="63"/>
                  <a:pt x="8" y="52"/>
                </a:cubicBezTo>
                <a:cubicBezTo>
                  <a:pt x="8" y="41"/>
                  <a:pt x="17" y="32"/>
                  <a:pt x="28" y="32"/>
                </a:cubicBezTo>
                <a:cubicBezTo>
                  <a:pt x="30" y="32"/>
                  <a:pt x="32" y="32"/>
                  <a:pt x="35" y="33"/>
                </a:cubicBezTo>
                <a:cubicBezTo>
                  <a:pt x="36" y="34"/>
                  <a:pt x="37" y="34"/>
                  <a:pt x="38" y="33"/>
                </a:cubicBezTo>
                <a:cubicBezTo>
                  <a:pt x="39" y="32"/>
                  <a:pt x="40" y="31"/>
                  <a:pt x="40" y="30"/>
                </a:cubicBezTo>
                <a:cubicBezTo>
                  <a:pt x="41" y="17"/>
                  <a:pt x="51" y="8"/>
                  <a:pt x="64" y="8"/>
                </a:cubicBezTo>
                <a:cubicBezTo>
                  <a:pt x="77" y="8"/>
                  <a:pt x="88" y="19"/>
                  <a:pt x="88" y="32"/>
                </a:cubicBezTo>
                <a:cubicBezTo>
                  <a:pt x="88" y="33"/>
                  <a:pt x="88" y="34"/>
                  <a:pt x="88" y="36"/>
                </a:cubicBezTo>
                <a:cubicBezTo>
                  <a:pt x="87" y="37"/>
                  <a:pt x="88" y="39"/>
                  <a:pt x="89" y="39"/>
                </a:cubicBezTo>
                <a:cubicBezTo>
                  <a:pt x="90" y="40"/>
                  <a:pt x="91" y="41"/>
                  <a:pt x="93" y="40"/>
                </a:cubicBezTo>
                <a:cubicBezTo>
                  <a:pt x="94" y="40"/>
                  <a:pt x="95" y="40"/>
                  <a:pt x="96" y="40"/>
                </a:cubicBezTo>
                <a:cubicBezTo>
                  <a:pt x="105" y="40"/>
                  <a:pt x="112" y="47"/>
                  <a:pt x="112" y="56"/>
                </a:cubicBezTo>
                <a:cubicBezTo>
                  <a:pt x="112" y="65"/>
                  <a:pt x="105" y="72"/>
                  <a:pt x="96" y="7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bg1"/>
              </a:solidFill>
            </a:endParaRPr>
          </a:p>
        </p:txBody>
      </p:sp>
      <p:grpSp>
        <p:nvGrpSpPr>
          <p:cNvPr id="315" name="Group 314"/>
          <p:cNvGrpSpPr/>
          <p:nvPr userDrawn="1"/>
        </p:nvGrpSpPr>
        <p:grpSpPr>
          <a:xfrm>
            <a:off x="2346055" y="4410448"/>
            <a:ext cx="271351" cy="362200"/>
            <a:chOff x="2487468" y="1943557"/>
            <a:chExt cx="299688" cy="400024"/>
          </a:xfrm>
          <a:solidFill>
            <a:schemeClr val="bg2"/>
          </a:solidFill>
        </p:grpSpPr>
        <p:sp>
          <p:nvSpPr>
            <p:cNvPr id="316" name="Freeform 116"/>
            <p:cNvSpPr>
              <a:spLocks noEditPoints="1"/>
            </p:cNvSpPr>
            <p:nvPr/>
          </p:nvSpPr>
          <p:spPr bwMode="auto">
            <a:xfrm>
              <a:off x="2487468" y="1943557"/>
              <a:ext cx="299688" cy="400024"/>
            </a:xfrm>
            <a:custGeom>
              <a:avLst/>
              <a:gdLst>
                <a:gd name="T0" fmla="*/ 84 w 96"/>
                <a:gd name="T1" fmla="*/ 52 h 128"/>
                <a:gd name="T2" fmla="*/ 84 w 96"/>
                <a:gd name="T3" fmla="*/ 36 h 128"/>
                <a:gd name="T4" fmla="*/ 48 w 96"/>
                <a:gd name="T5" fmla="*/ 0 h 128"/>
                <a:gd name="T6" fmla="*/ 12 w 96"/>
                <a:gd name="T7" fmla="*/ 36 h 128"/>
                <a:gd name="T8" fmla="*/ 12 w 96"/>
                <a:gd name="T9" fmla="*/ 52 h 128"/>
                <a:gd name="T10" fmla="*/ 0 w 96"/>
                <a:gd name="T11" fmla="*/ 64 h 128"/>
                <a:gd name="T12" fmla="*/ 0 w 96"/>
                <a:gd name="T13" fmla="*/ 76 h 128"/>
                <a:gd name="T14" fmla="*/ 0 w 96"/>
                <a:gd name="T15" fmla="*/ 80 h 128"/>
                <a:gd name="T16" fmla="*/ 0 w 96"/>
                <a:gd name="T17" fmla="*/ 88 h 128"/>
                <a:gd name="T18" fmla="*/ 0 w 96"/>
                <a:gd name="T19" fmla="*/ 92 h 128"/>
                <a:gd name="T20" fmla="*/ 36 w 96"/>
                <a:gd name="T21" fmla="*/ 128 h 128"/>
                <a:gd name="T22" fmla="*/ 60 w 96"/>
                <a:gd name="T23" fmla="*/ 128 h 128"/>
                <a:gd name="T24" fmla="*/ 96 w 96"/>
                <a:gd name="T25" fmla="*/ 92 h 128"/>
                <a:gd name="T26" fmla="*/ 96 w 96"/>
                <a:gd name="T27" fmla="*/ 88 h 128"/>
                <a:gd name="T28" fmla="*/ 96 w 96"/>
                <a:gd name="T29" fmla="*/ 80 h 128"/>
                <a:gd name="T30" fmla="*/ 96 w 96"/>
                <a:gd name="T31" fmla="*/ 76 h 128"/>
                <a:gd name="T32" fmla="*/ 96 w 96"/>
                <a:gd name="T33" fmla="*/ 64 h 128"/>
                <a:gd name="T34" fmla="*/ 84 w 96"/>
                <a:gd name="T35" fmla="*/ 52 h 128"/>
                <a:gd name="T36" fmla="*/ 20 w 96"/>
                <a:gd name="T37" fmla="*/ 36 h 128"/>
                <a:gd name="T38" fmla="*/ 48 w 96"/>
                <a:gd name="T39" fmla="*/ 8 h 128"/>
                <a:gd name="T40" fmla="*/ 76 w 96"/>
                <a:gd name="T41" fmla="*/ 36 h 128"/>
                <a:gd name="T42" fmla="*/ 76 w 96"/>
                <a:gd name="T43" fmla="*/ 52 h 128"/>
                <a:gd name="T44" fmla="*/ 68 w 96"/>
                <a:gd name="T45" fmla="*/ 52 h 128"/>
                <a:gd name="T46" fmla="*/ 68 w 96"/>
                <a:gd name="T47" fmla="*/ 36 h 128"/>
                <a:gd name="T48" fmla="*/ 48 w 96"/>
                <a:gd name="T49" fmla="*/ 16 h 128"/>
                <a:gd name="T50" fmla="*/ 28 w 96"/>
                <a:gd name="T51" fmla="*/ 36 h 128"/>
                <a:gd name="T52" fmla="*/ 28 w 96"/>
                <a:gd name="T53" fmla="*/ 52 h 128"/>
                <a:gd name="T54" fmla="*/ 20 w 96"/>
                <a:gd name="T55" fmla="*/ 52 h 128"/>
                <a:gd name="T56" fmla="*/ 20 w 96"/>
                <a:gd name="T57" fmla="*/ 36 h 128"/>
                <a:gd name="T58" fmla="*/ 64 w 96"/>
                <a:gd name="T59" fmla="*/ 36 h 128"/>
                <a:gd name="T60" fmla="*/ 64 w 96"/>
                <a:gd name="T61" fmla="*/ 36 h 128"/>
                <a:gd name="T62" fmla="*/ 64 w 96"/>
                <a:gd name="T63" fmla="*/ 52 h 128"/>
                <a:gd name="T64" fmla="*/ 32 w 96"/>
                <a:gd name="T65" fmla="*/ 52 h 128"/>
                <a:gd name="T66" fmla="*/ 32 w 96"/>
                <a:gd name="T67" fmla="*/ 36 h 128"/>
                <a:gd name="T68" fmla="*/ 32 w 96"/>
                <a:gd name="T69" fmla="*/ 36 h 128"/>
                <a:gd name="T70" fmla="*/ 48 w 96"/>
                <a:gd name="T71" fmla="*/ 20 h 128"/>
                <a:gd name="T72" fmla="*/ 64 w 96"/>
                <a:gd name="T73" fmla="*/ 36 h 128"/>
                <a:gd name="T74" fmla="*/ 88 w 96"/>
                <a:gd name="T75" fmla="*/ 76 h 128"/>
                <a:gd name="T76" fmla="*/ 88 w 96"/>
                <a:gd name="T77" fmla="*/ 80 h 128"/>
                <a:gd name="T78" fmla="*/ 88 w 96"/>
                <a:gd name="T79" fmla="*/ 88 h 128"/>
                <a:gd name="T80" fmla="*/ 88 w 96"/>
                <a:gd name="T81" fmla="*/ 92 h 128"/>
                <a:gd name="T82" fmla="*/ 60 w 96"/>
                <a:gd name="T83" fmla="*/ 120 h 128"/>
                <a:gd name="T84" fmla="*/ 36 w 96"/>
                <a:gd name="T85" fmla="*/ 120 h 128"/>
                <a:gd name="T86" fmla="*/ 8 w 96"/>
                <a:gd name="T87" fmla="*/ 92 h 128"/>
                <a:gd name="T88" fmla="*/ 8 w 96"/>
                <a:gd name="T89" fmla="*/ 88 h 128"/>
                <a:gd name="T90" fmla="*/ 8 w 96"/>
                <a:gd name="T91" fmla="*/ 80 h 128"/>
                <a:gd name="T92" fmla="*/ 8 w 96"/>
                <a:gd name="T93" fmla="*/ 76 h 128"/>
                <a:gd name="T94" fmla="*/ 8 w 96"/>
                <a:gd name="T95" fmla="*/ 64 h 128"/>
                <a:gd name="T96" fmla="*/ 12 w 96"/>
                <a:gd name="T97" fmla="*/ 60 h 128"/>
                <a:gd name="T98" fmla="*/ 20 w 96"/>
                <a:gd name="T99" fmla="*/ 60 h 128"/>
                <a:gd name="T100" fmla="*/ 76 w 96"/>
                <a:gd name="T101" fmla="*/ 60 h 128"/>
                <a:gd name="T102" fmla="*/ 84 w 96"/>
                <a:gd name="T103" fmla="*/ 60 h 128"/>
                <a:gd name="T104" fmla="*/ 88 w 96"/>
                <a:gd name="T105" fmla="*/ 64 h 128"/>
                <a:gd name="T106" fmla="*/ 88 w 96"/>
                <a:gd name="T107" fmla="*/ 7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6" h="128">
                  <a:moveTo>
                    <a:pt x="84" y="52"/>
                  </a:moveTo>
                  <a:cubicBezTo>
                    <a:pt x="84" y="36"/>
                    <a:pt x="84" y="36"/>
                    <a:pt x="84" y="36"/>
                  </a:cubicBezTo>
                  <a:cubicBezTo>
                    <a:pt x="84" y="16"/>
                    <a:pt x="68" y="0"/>
                    <a:pt x="48" y="0"/>
                  </a:cubicBezTo>
                  <a:cubicBezTo>
                    <a:pt x="28" y="0"/>
                    <a:pt x="12" y="16"/>
                    <a:pt x="12" y="36"/>
                  </a:cubicBezTo>
                  <a:cubicBezTo>
                    <a:pt x="12" y="52"/>
                    <a:pt x="12" y="52"/>
                    <a:pt x="12" y="52"/>
                  </a:cubicBezTo>
                  <a:cubicBezTo>
                    <a:pt x="5" y="52"/>
                    <a:pt x="0" y="57"/>
                    <a:pt x="0" y="64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12"/>
                    <a:pt x="16" y="128"/>
                    <a:pt x="36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80" y="128"/>
                    <a:pt x="96" y="112"/>
                    <a:pt x="96" y="92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96" y="80"/>
                    <a:pt x="96" y="80"/>
                    <a:pt x="96" y="80"/>
                  </a:cubicBezTo>
                  <a:cubicBezTo>
                    <a:pt x="96" y="76"/>
                    <a:pt x="96" y="76"/>
                    <a:pt x="96" y="76"/>
                  </a:cubicBezTo>
                  <a:cubicBezTo>
                    <a:pt x="96" y="64"/>
                    <a:pt x="96" y="64"/>
                    <a:pt x="96" y="64"/>
                  </a:cubicBezTo>
                  <a:cubicBezTo>
                    <a:pt x="96" y="57"/>
                    <a:pt x="91" y="52"/>
                    <a:pt x="84" y="52"/>
                  </a:cubicBezTo>
                  <a:close/>
                  <a:moveTo>
                    <a:pt x="20" y="36"/>
                  </a:moveTo>
                  <a:cubicBezTo>
                    <a:pt x="20" y="21"/>
                    <a:pt x="33" y="8"/>
                    <a:pt x="48" y="8"/>
                  </a:cubicBezTo>
                  <a:cubicBezTo>
                    <a:pt x="63" y="8"/>
                    <a:pt x="76" y="21"/>
                    <a:pt x="76" y="36"/>
                  </a:cubicBezTo>
                  <a:cubicBezTo>
                    <a:pt x="76" y="52"/>
                    <a:pt x="76" y="52"/>
                    <a:pt x="76" y="52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68" y="36"/>
                    <a:pt x="68" y="36"/>
                    <a:pt x="68" y="36"/>
                  </a:cubicBezTo>
                  <a:cubicBezTo>
                    <a:pt x="68" y="25"/>
                    <a:pt x="59" y="16"/>
                    <a:pt x="48" y="16"/>
                  </a:cubicBezTo>
                  <a:cubicBezTo>
                    <a:pt x="37" y="16"/>
                    <a:pt x="28" y="25"/>
                    <a:pt x="28" y="36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20" y="52"/>
                    <a:pt x="20" y="52"/>
                    <a:pt x="20" y="52"/>
                  </a:cubicBezTo>
                  <a:lnTo>
                    <a:pt x="20" y="36"/>
                  </a:lnTo>
                  <a:close/>
                  <a:moveTo>
                    <a:pt x="64" y="36"/>
                  </a:moveTo>
                  <a:cubicBezTo>
                    <a:pt x="64" y="36"/>
                    <a:pt x="64" y="36"/>
                    <a:pt x="64" y="36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32" y="52"/>
                    <a:pt x="32" y="52"/>
                    <a:pt x="32" y="5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2" y="27"/>
                    <a:pt x="39" y="20"/>
                    <a:pt x="48" y="20"/>
                  </a:cubicBezTo>
                  <a:cubicBezTo>
                    <a:pt x="57" y="20"/>
                    <a:pt x="64" y="27"/>
                    <a:pt x="64" y="36"/>
                  </a:cubicBezTo>
                  <a:close/>
                  <a:moveTo>
                    <a:pt x="88" y="76"/>
                  </a:moveTo>
                  <a:cubicBezTo>
                    <a:pt x="88" y="80"/>
                    <a:pt x="88" y="80"/>
                    <a:pt x="88" y="80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92"/>
                    <a:pt x="88" y="92"/>
                    <a:pt x="88" y="92"/>
                  </a:cubicBezTo>
                  <a:cubicBezTo>
                    <a:pt x="88" y="107"/>
                    <a:pt x="75" y="120"/>
                    <a:pt x="60" y="120"/>
                  </a:cubicBezTo>
                  <a:cubicBezTo>
                    <a:pt x="36" y="120"/>
                    <a:pt x="36" y="120"/>
                    <a:pt x="36" y="120"/>
                  </a:cubicBezTo>
                  <a:cubicBezTo>
                    <a:pt x="21" y="120"/>
                    <a:pt x="8" y="107"/>
                    <a:pt x="8" y="92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8" y="80"/>
                    <a:pt x="8" y="80"/>
                    <a:pt x="8" y="80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2"/>
                    <a:pt x="10" y="60"/>
                    <a:pt x="12" y="60"/>
                  </a:cubicBezTo>
                  <a:cubicBezTo>
                    <a:pt x="15" y="60"/>
                    <a:pt x="17" y="60"/>
                    <a:pt x="20" y="60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79" y="60"/>
                    <a:pt x="81" y="60"/>
                    <a:pt x="84" y="60"/>
                  </a:cubicBezTo>
                  <a:cubicBezTo>
                    <a:pt x="86" y="60"/>
                    <a:pt x="88" y="62"/>
                    <a:pt x="88" y="64"/>
                  </a:cubicBezTo>
                  <a:lnTo>
                    <a:pt x="88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7" name="Freeform 117"/>
            <p:cNvSpPr>
              <a:spLocks/>
            </p:cNvSpPr>
            <p:nvPr/>
          </p:nvSpPr>
          <p:spPr bwMode="auto">
            <a:xfrm>
              <a:off x="2611567" y="2181195"/>
              <a:ext cx="50168" cy="75252"/>
            </a:xfrm>
            <a:custGeom>
              <a:avLst/>
              <a:gdLst>
                <a:gd name="T0" fmla="*/ 8 w 16"/>
                <a:gd name="T1" fmla="*/ 0 h 24"/>
                <a:gd name="T2" fmla="*/ 0 w 16"/>
                <a:gd name="T3" fmla="*/ 8 h 24"/>
                <a:gd name="T4" fmla="*/ 3 w 16"/>
                <a:gd name="T5" fmla="*/ 19 h 24"/>
                <a:gd name="T6" fmla="*/ 8 w 16"/>
                <a:gd name="T7" fmla="*/ 24 h 24"/>
                <a:gd name="T8" fmla="*/ 13 w 16"/>
                <a:gd name="T9" fmla="*/ 19 h 24"/>
                <a:gd name="T10" fmla="*/ 16 w 16"/>
                <a:gd name="T11" fmla="*/ 8 h 24"/>
                <a:gd name="T12" fmla="*/ 8 w 16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24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0"/>
                    <a:pt x="1" y="15"/>
                    <a:pt x="3" y="19"/>
                  </a:cubicBezTo>
                  <a:cubicBezTo>
                    <a:pt x="4" y="22"/>
                    <a:pt x="5" y="24"/>
                    <a:pt x="8" y="24"/>
                  </a:cubicBezTo>
                  <a:cubicBezTo>
                    <a:pt x="11" y="24"/>
                    <a:pt x="12" y="22"/>
                    <a:pt x="13" y="19"/>
                  </a:cubicBezTo>
                  <a:cubicBezTo>
                    <a:pt x="15" y="15"/>
                    <a:pt x="16" y="10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18" name="Group 317"/>
          <p:cNvGrpSpPr/>
          <p:nvPr userDrawn="1"/>
        </p:nvGrpSpPr>
        <p:grpSpPr>
          <a:xfrm>
            <a:off x="720390" y="5040029"/>
            <a:ext cx="788959" cy="752263"/>
            <a:chOff x="3519489" y="2917825"/>
            <a:chExt cx="341313" cy="325438"/>
          </a:xfrm>
          <a:solidFill>
            <a:schemeClr val="bg2"/>
          </a:solidFill>
        </p:grpSpPr>
        <p:sp>
          <p:nvSpPr>
            <p:cNvPr id="319" name="Freeform 106"/>
            <p:cNvSpPr>
              <a:spLocks noEditPoints="1"/>
            </p:cNvSpPr>
            <p:nvPr/>
          </p:nvSpPr>
          <p:spPr bwMode="auto">
            <a:xfrm>
              <a:off x="3519489" y="2917825"/>
              <a:ext cx="341313" cy="325438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0" name="Freeform 107"/>
            <p:cNvSpPr>
              <a:spLocks noEditPoints="1"/>
            </p:cNvSpPr>
            <p:nvPr/>
          </p:nvSpPr>
          <p:spPr bwMode="auto">
            <a:xfrm>
              <a:off x="3562351" y="2960688"/>
              <a:ext cx="255588" cy="1714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1" name="Freeform 108"/>
            <p:cNvSpPr>
              <a:spLocks noEditPoints="1"/>
            </p:cNvSpPr>
            <p:nvPr/>
          </p:nvSpPr>
          <p:spPr bwMode="auto">
            <a:xfrm>
              <a:off x="3673476" y="3136900"/>
              <a:ext cx="31750" cy="31750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2" name="Freeform 109"/>
            <p:cNvSpPr>
              <a:spLocks noEditPoints="1"/>
            </p:cNvSpPr>
            <p:nvPr/>
          </p:nvSpPr>
          <p:spPr bwMode="auto">
            <a:xfrm>
              <a:off x="3638551" y="2995613"/>
              <a:ext cx="101600" cy="101600"/>
            </a:xfrm>
            <a:custGeom>
              <a:avLst/>
              <a:gdLst>
                <a:gd name="T0" fmla="*/ 19 w 38"/>
                <a:gd name="T1" fmla="*/ 0 h 38"/>
                <a:gd name="T2" fmla="*/ 0 w 38"/>
                <a:gd name="T3" fmla="*/ 19 h 38"/>
                <a:gd name="T4" fmla="*/ 19 w 38"/>
                <a:gd name="T5" fmla="*/ 38 h 38"/>
                <a:gd name="T6" fmla="*/ 38 w 38"/>
                <a:gd name="T7" fmla="*/ 19 h 38"/>
                <a:gd name="T8" fmla="*/ 19 w 38"/>
                <a:gd name="T9" fmla="*/ 0 h 38"/>
                <a:gd name="T10" fmla="*/ 19 w 38"/>
                <a:gd name="T11" fmla="*/ 34 h 38"/>
                <a:gd name="T12" fmla="*/ 4 w 38"/>
                <a:gd name="T13" fmla="*/ 19 h 38"/>
                <a:gd name="T14" fmla="*/ 18 w 38"/>
                <a:gd name="T15" fmla="*/ 4 h 38"/>
                <a:gd name="T16" fmla="*/ 18 w 38"/>
                <a:gd name="T17" fmla="*/ 22 h 38"/>
                <a:gd name="T18" fmla="*/ 34 w 38"/>
                <a:gd name="T19" fmla="*/ 16 h 38"/>
                <a:gd name="T20" fmla="*/ 34 w 38"/>
                <a:gd name="T21" fmla="*/ 19 h 38"/>
                <a:gd name="T22" fmla="*/ 19 w 38"/>
                <a:gd name="T23" fmla="*/ 3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38">
                  <a:moveTo>
                    <a:pt x="19" y="0"/>
                  </a:moveTo>
                  <a:cubicBezTo>
                    <a:pt x="8" y="0"/>
                    <a:pt x="0" y="8"/>
                    <a:pt x="0" y="19"/>
                  </a:cubicBezTo>
                  <a:cubicBezTo>
                    <a:pt x="0" y="29"/>
                    <a:pt x="8" y="38"/>
                    <a:pt x="19" y="38"/>
                  </a:cubicBezTo>
                  <a:cubicBezTo>
                    <a:pt x="30" y="38"/>
                    <a:pt x="38" y="29"/>
                    <a:pt x="38" y="19"/>
                  </a:cubicBezTo>
                  <a:cubicBezTo>
                    <a:pt x="38" y="8"/>
                    <a:pt x="30" y="0"/>
                    <a:pt x="19" y="0"/>
                  </a:cubicBezTo>
                  <a:close/>
                  <a:moveTo>
                    <a:pt x="19" y="34"/>
                  </a:moveTo>
                  <a:cubicBezTo>
                    <a:pt x="11" y="34"/>
                    <a:pt x="4" y="27"/>
                    <a:pt x="4" y="19"/>
                  </a:cubicBezTo>
                  <a:cubicBezTo>
                    <a:pt x="4" y="11"/>
                    <a:pt x="10" y="5"/>
                    <a:pt x="18" y="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17"/>
                    <a:pt x="34" y="18"/>
                    <a:pt x="34" y="19"/>
                  </a:cubicBezTo>
                  <a:cubicBezTo>
                    <a:pt x="34" y="27"/>
                    <a:pt x="27" y="34"/>
                    <a:pt x="19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23" name="Group 322"/>
          <p:cNvGrpSpPr/>
          <p:nvPr userDrawn="1"/>
        </p:nvGrpSpPr>
        <p:grpSpPr>
          <a:xfrm>
            <a:off x="204316" y="6195444"/>
            <a:ext cx="589692" cy="528081"/>
            <a:chOff x="2165351" y="3622675"/>
            <a:chExt cx="319088" cy="285750"/>
          </a:xfrm>
          <a:solidFill>
            <a:schemeClr val="bg2"/>
          </a:solidFill>
        </p:grpSpPr>
        <p:sp>
          <p:nvSpPr>
            <p:cNvPr id="324" name="Freeform 145"/>
            <p:cNvSpPr>
              <a:spLocks/>
            </p:cNvSpPr>
            <p:nvPr/>
          </p:nvSpPr>
          <p:spPr bwMode="auto">
            <a:xfrm>
              <a:off x="2165351" y="3622675"/>
              <a:ext cx="319088" cy="285750"/>
            </a:xfrm>
            <a:custGeom>
              <a:avLst/>
              <a:gdLst>
                <a:gd name="T0" fmla="*/ 96 w 120"/>
                <a:gd name="T1" fmla="*/ 106 h 107"/>
                <a:gd name="T2" fmla="*/ 93 w 120"/>
                <a:gd name="T3" fmla="*/ 105 h 107"/>
                <a:gd name="T4" fmla="*/ 93 w 120"/>
                <a:gd name="T5" fmla="*/ 99 h 107"/>
                <a:gd name="T6" fmla="*/ 112 w 120"/>
                <a:gd name="T7" fmla="*/ 60 h 107"/>
                <a:gd name="T8" fmla="*/ 60 w 120"/>
                <a:gd name="T9" fmla="*/ 8 h 107"/>
                <a:gd name="T10" fmla="*/ 8 w 120"/>
                <a:gd name="T11" fmla="*/ 60 h 107"/>
                <a:gd name="T12" fmla="*/ 27 w 120"/>
                <a:gd name="T13" fmla="*/ 99 h 107"/>
                <a:gd name="T14" fmla="*/ 27 w 120"/>
                <a:gd name="T15" fmla="*/ 105 h 107"/>
                <a:gd name="T16" fmla="*/ 22 w 120"/>
                <a:gd name="T17" fmla="*/ 106 h 107"/>
                <a:gd name="T18" fmla="*/ 0 w 120"/>
                <a:gd name="T19" fmla="*/ 60 h 107"/>
                <a:gd name="T20" fmla="*/ 60 w 120"/>
                <a:gd name="T21" fmla="*/ 0 h 107"/>
                <a:gd name="T22" fmla="*/ 120 w 120"/>
                <a:gd name="T23" fmla="*/ 60 h 107"/>
                <a:gd name="T24" fmla="*/ 98 w 120"/>
                <a:gd name="T25" fmla="*/ 106 h 107"/>
                <a:gd name="T26" fmla="*/ 96 w 120"/>
                <a:gd name="T27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0" h="107">
                  <a:moveTo>
                    <a:pt x="96" y="106"/>
                  </a:moveTo>
                  <a:cubicBezTo>
                    <a:pt x="95" y="106"/>
                    <a:pt x="94" y="106"/>
                    <a:pt x="93" y="105"/>
                  </a:cubicBezTo>
                  <a:cubicBezTo>
                    <a:pt x="91" y="103"/>
                    <a:pt x="92" y="101"/>
                    <a:pt x="93" y="99"/>
                  </a:cubicBezTo>
                  <a:cubicBezTo>
                    <a:pt x="105" y="89"/>
                    <a:pt x="112" y="75"/>
                    <a:pt x="112" y="60"/>
                  </a:cubicBezTo>
                  <a:cubicBezTo>
                    <a:pt x="112" y="31"/>
                    <a:pt x="89" y="8"/>
                    <a:pt x="60" y="8"/>
                  </a:cubicBezTo>
                  <a:cubicBezTo>
                    <a:pt x="31" y="8"/>
                    <a:pt x="8" y="31"/>
                    <a:pt x="8" y="60"/>
                  </a:cubicBezTo>
                  <a:cubicBezTo>
                    <a:pt x="8" y="75"/>
                    <a:pt x="15" y="89"/>
                    <a:pt x="27" y="99"/>
                  </a:cubicBezTo>
                  <a:cubicBezTo>
                    <a:pt x="28" y="101"/>
                    <a:pt x="29" y="103"/>
                    <a:pt x="27" y="105"/>
                  </a:cubicBezTo>
                  <a:cubicBezTo>
                    <a:pt x="26" y="107"/>
                    <a:pt x="23" y="107"/>
                    <a:pt x="22" y="106"/>
                  </a:cubicBezTo>
                  <a:cubicBezTo>
                    <a:pt x="8" y="94"/>
                    <a:pt x="0" y="77"/>
                    <a:pt x="0" y="60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93" y="0"/>
                    <a:pt x="120" y="26"/>
                    <a:pt x="120" y="60"/>
                  </a:cubicBezTo>
                  <a:cubicBezTo>
                    <a:pt x="120" y="77"/>
                    <a:pt x="112" y="94"/>
                    <a:pt x="98" y="106"/>
                  </a:cubicBezTo>
                  <a:cubicBezTo>
                    <a:pt x="98" y="106"/>
                    <a:pt x="97" y="106"/>
                    <a:pt x="96" y="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5" name="Oval 146"/>
            <p:cNvSpPr>
              <a:spLocks noChangeArrowheads="1"/>
            </p:cNvSpPr>
            <p:nvPr/>
          </p:nvSpPr>
          <p:spPr bwMode="auto">
            <a:xfrm>
              <a:off x="2303464" y="3786188"/>
              <a:ext cx="42863" cy="428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6" name="Freeform 147"/>
            <p:cNvSpPr>
              <a:spLocks/>
            </p:cNvSpPr>
            <p:nvPr/>
          </p:nvSpPr>
          <p:spPr bwMode="auto">
            <a:xfrm>
              <a:off x="2228851" y="3711575"/>
              <a:ext cx="66675" cy="66675"/>
            </a:xfrm>
            <a:custGeom>
              <a:avLst/>
              <a:gdLst>
                <a:gd name="T0" fmla="*/ 1 w 25"/>
                <a:gd name="T1" fmla="*/ 1 h 25"/>
                <a:gd name="T2" fmla="*/ 7 w 25"/>
                <a:gd name="T3" fmla="*/ 1 h 25"/>
                <a:gd name="T4" fmla="*/ 24 w 25"/>
                <a:gd name="T5" fmla="*/ 18 h 25"/>
                <a:gd name="T6" fmla="*/ 24 w 25"/>
                <a:gd name="T7" fmla="*/ 24 h 25"/>
                <a:gd name="T8" fmla="*/ 18 w 25"/>
                <a:gd name="T9" fmla="*/ 24 h 25"/>
                <a:gd name="T10" fmla="*/ 1 w 25"/>
                <a:gd name="T11" fmla="*/ 7 h 25"/>
                <a:gd name="T12" fmla="*/ 1 w 25"/>
                <a:gd name="T1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5">
                  <a:moveTo>
                    <a:pt x="1" y="1"/>
                  </a:moveTo>
                  <a:cubicBezTo>
                    <a:pt x="3" y="0"/>
                    <a:pt x="5" y="0"/>
                    <a:pt x="7" y="1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5" y="20"/>
                    <a:pt x="25" y="22"/>
                    <a:pt x="24" y="24"/>
                  </a:cubicBezTo>
                  <a:cubicBezTo>
                    <a:pt x="22" y="25"/>
                    <a:pt x="20" y="25"/>
                    <a:pt x="18" y="24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27" name="Group 326"/>
          <p:cNvGrpSpPr/>
          <p:nvPr userDrawn="1"/>
        </p:nvGrpSpPr>
        <p:grpSpPr>
          <a:xfrm>
            <a:off x="792253" y="5865244"/>
            <a:ext cx="187135" cy="374272"/>
            <a:chOff x="2932114" y="4298950"/>
            <a:chExt cx="149225" cy="298451"/>
          </a:xfrm>
          <a:solidFill>
            <a:schemeClr val="bg2"/>
          </a:solidFill>
        </p:grpSpPr>
        <p:sp>
          <p:nvSpPr>
            <p:cNvPr id="328" name="Freeform 192"/>
            <p:cNvSpPr>
              <a:spLocks/>
            </p:cNvSpPr>
            <p:nvPr/>
          </p:nvSpPr>
          <p:spPr bwMode="auto">
            <a:xfrm>
              <a:off x="2932114" y="4408488"/>
              <a:ext cx="149225" cy="188913"/>
            </a:xfrm>
            <a:custGeom>
              <a:avLst/>
              <a:gdLst>
                <a:gd name="T0" fmla="*/ 52 w 56"/>
                <a:gd name="T1" fmla="*/ 0 h 71"/>
                <a:gd name="T2" fmla="*/ 48 w 56"/>
                <a:gd name="T3" fmla="*/ 4 h 71"/>
                <a:gd name="T4" fmla="*/ 48 w 56"/>
                <a:gd name="T5" fmla="*/ 17 h 71"/>
                <a:gd name="T6" fmla="*/ 28 w 56"/>
                <a:gd name="T7" fmla="*/ 38 h 71"/>
                <a:gd name="T8" fmla="*/ 8 w 56"/>
                <a:gd name="T9" fmla="*/ 17 h 71"/>
                <a:gd name="T10" fmla="*/ 8 w 56"/>
                <a:gd name="T11" fmla="*/ 4 h 71"/>
                <a:gd name="T12" fmla="*/ 4 w 56"/>
                <a:gd name="T13" fmla="*/ 0 h 71"/>
                <a:gd name="T14" fmla="*/ 0 w 56"/>
                <a:gd name="T15" fmla="*/ 4 h 71"/>
                <a:gd name="T16" fmla="*/ 0 w 56"/>
                <a:gd name="T17" fmla="*/ 17 h 71"/>
                <a:gd name="T18" fmla="*/ 24 w 56"/>
                <a:gd name="T19" fmla="*/ 46 h 71"/>
                <a:gd name="T20" fmla="*/ 24 w 56"/>
                <a:gd name="T21" fmla="*/ 63 h 71"/>
                <a:gd name="T22" fmla="*/ 16 w 56"/>
                <a:gd name="T23" fmla="*/ 63 h 71"/>
                <a:gd name="T24" fmla="*/ 12 w 56"/>
                <a:gd name="T25" fmla="*/ 67 h 71"/>
                <a:gd name="T26" fmla="*/ 16 w 56"/>
                <a:gd name="T27" fmla="*/ 71 h 71"/>
                <a:gd name="T28" fmla="*/ 40 w 56"/>
                <a:gd name="T29" fmla="*/ 71 h 71"/>
                <a:gd name="T30" fmla="*/ 44 w 56"/>
                <a:gd name="T31" fmla="*/ 67 h 71"/>
                <a:gd name="T32" fmla="*/ 40 w 56"/>
                <a:gd name="T33" fmla="*/ 63 h 71"/>
                <a:gd name="T34" fmla="*/ 32 w 56"/>
                <a:gd name="T35" fmla="*/ 63 h 71"/>
                <a:gd name="T36" fmla="*/ 32 w 56"/>
                <a:gd name="T37" fmla="*/ 46 h 71"/>
                <a:gd name="T38" fmla="*/ 56 w 56"/>
                <a:gd name="T39" fmla="*/ 17 h 71"/>
                <a:gd name="T40" fmla="*/ 56 w 56"/>
                <a:gd name="T41" fmla="*/ 4 h 71"/>
                <a:gd name="T42" fmla="*/ 52 w 56"/>
                <a:gd name="T4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71">
                  <a:moveTo>
                    <a:pt x="52" y="0"/>
                  </a:moveTo>
                  <a:cubicBezTo>
                    <a:pt x="50" y="0"/>
                    <a:pt x="48" y="2"/>
                    <a:pt x="48" y="4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8" y="29"/>
                    <a:pt x="39" y="38"/>
                    <a:pt x="28" y="38"/>
                  </a:cubicBezTo>
                  <a:cubicBezTo>
                    <a:pt x="17" y="38"/>
                    <a:pt x="8" y="29"/>
                    <a:pt x="8" y="17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31"/>
                    <a:pt x="10" y="44"/>
                    <a:pt x="24" y="46"/>
                  </a:cubicBezTo>
                  <a:cubicBezTo>
                    <a:pt x="24" y="63"/>
                    <a:pt x="24" y="63"/>
                    <a:pt x="2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4" y="63"/>
                    <a:pt x="12" y="65"/>
                    <a:pt x="12" y="67"/>
                  </a:cubicBezTo>
                  <a:cubicBezTo>
                    <a:pt x="12" y="69"/>
                    <a:pt x="14" y="71"/>
                    <a:pt x="16" y="71"/>
                  </a:cubicBezTo>
                  <a:cubicBezTo>
                    <a:pt x="40" y="71"/>
                    <a:pt x="40" y="71"/>
                    <a:pt x="40" y="71"/>
                  </a:cubicBezTo>
                  <a:cubicBezTo>
                    <a:pt x="42" y="71"/>
                    <a:pt x="44" y="69"/>
                    <a:pt x="44" y="67"/>
                  </a:cubicBezTo>
                  <a:cubicBezTo>
                    <a:pt x="44" y="65"/>
                    <a:pt x="42" y="63"/>
                    <a:pt x="40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46" y="44"/>
                    <a:pt x="56" y="31"/>
                    <a:pt x="56" y="17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4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9" name="Freeform 193"/>
            <p:cNvSpPr>
              <a:spLocks/>
            </p:cNvSpPr>
            <p:nvPr/>
          </p:nvSpPr>
          <p:spPr bwMode="auto">
            <a:xfrm>
              <a:off x="2974976" y="4298950"/>
              <a:ext cx="65088" cy="192088"/>
            </a:xfrm>
            <a:custGeom>
              <a:avLst/>
              <a:gdLst>
                <a:gd name="T0" fmla="*/ 12 w 24"/>
                <a:gd name="T1" fmla="*/ 72 h 72"/>
                <a:gd name="T2" fmla="*/ 24 w 24"/>
                <a:gd name="T3" fmla="*/ 60 h 72"/>
                <a:gd name="T4" fmla="*/ 24 w 24"/>
                <a:gd name="T5" fmla="*/ 12 h 72"/>
                <a:gd name="T6" fmla="*/ 12 w 24"/>
                <a:gd name="T7" fmla="*/ 0 h 72"/>
                <a:gd name="T8" fmla="*/ 0 w 24"/>
                <a:gd name="T9" fmla="*/ 12 h 72"/>
                <a:gd name="T10" fmla="*/ 0 w 24"/>
                <a:gd name="T11" fmla="*/ 60 h 72"/>
                <a:gd name="T12" fmla="*/ 12 w 24"/>
                <a:gd name="T1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72">
                  <a:moveTo>
                    <a:pt x="12" y="72"/>
                  </a:moveTo>
                  <a:cubicBezTo>
                    <a:pt x="19" y="72"/>
                    <a:pt x="24" y="67"/>
                    <a:pt x="24" y="60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7"/>
                    <a:pt x="5" y="72"/>
                    <a:pt x="12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330" name="Freeform 16"/>
          <p:cNvSpPr>
            <a:spLocks/>
          </p:cNvSpPr>
          <p:nvPr userDrawn="1"/>
        </p:nvSpPr>
        <p:spPr bwMode="auto">
          <a:xfrm>
            <a:off x="286309" y="4513473"/>
            <a:ext cx="340604" cy="276790"/>
          </a:xfrm>
          <a:custGeom>
            <a:avLst/>
            <a:gdLst>
              <a:gd name="T0" fmla="*/ 368 w 368"/>
              <a:gd name="T1" fmla="*/ 36 h 299"/>
              <a:gd name="T2" fmla="*/ 324 w 368"/>
              <a:gd name="T3" fmla="*/ 48 h 299"/>
              <a:gd name="T4" fmla="*/ 358 w 368"/>
              <a:gd name="T5" fmla="*/ 6 h 299"/>
              <a:gd name="T6" fmla="*/ 310 w 368"/>
              <a:gd name="T7" fmla="*/ 24 h 299"/>
              <a:gd name="T8" fmla="*/ 255 w 368"/>
              <a:gd name="T9" fmla="*/ 0 h 299"/>
              <a:gd name="T10" fmla="*/ 179 w 368"/>
              <a:gd name="T11" fmla="*/ 76 h 299"/>
              <a:gd name="T12" fmla="*/ 181 w 368"/>
              <a:gd name="T13" fmla="*/ 93 h 299"/>
              <a:gd name="T14" fmla="*/ 25 w 368"/>
              <a:gd name="T15" fmla="*/ 14 h 299"/>
              <a:gd name="T16" fmla="*/ 15 w 368"/>
              <a:gd name="T17" fmla="*/ 52 h 299"/>
              <a:gd name="T18" fmla="*/ 49 w 368"/>
              <a:gd name="T19" fmla="*/ 115 h 299"/>
              <a:gd name="T20" fmla="*/ 15 w 368"/>
              <a:gd name="T21" fmla="*/ 106 h 299"/>
              <a:gd name="T22" fmla="*/ 14 w 368"/>
              <a:gd name="T23" fmla="*/ 106 h 299"/>
              <a:gd name="T24" fmla="*/ 75 w 368"/>
              <a:gd name="T25" fmla="*/ 181 h 299"/>
              <a:gd name="T26" fmla="*/ 55 w 368"/>
              <a:gd name="T27" fmla="*/ 183 h 299"/>
              <a:gd name="T28" fmla="*/ 41 w 368"/>
              <a:gd name="T29" fmla="*/ 182 h 299"/>
              <a:gd name="T30" fmla="*/ 111 w 368"/>
              <a:gd name="T31" fmla="*/ 234 h 299"/>
              <a:gd name="T32" fmla="*/ 18 w 368"/>
              <a:gd name="T33" fmla="*/ 267 h 299"/>
              <a:gd name="T34" fmla="*/ 0 w 368"/>
              <a:gd name="T35" fmla="*/ 265 h 299"/>
              <a:gd name="T36" fmla="*/ 115 w 368"/>
              <a:gd name="T37" fmla="*/ 299 h 299"/>
              <a:gd name="T38" fmla="*/ 330 w 368"/>
              <a:gd name="T39" fmla="*/ 85 h 299"/>
              <a:gd name="T40" fmla="*/ 330 w 368"/>
              <a:gd name="T41" fmla="*/ 75 h 299"/>
              <a:gd name="T42" fmla="*/ 368 w 368"/>
              <a:gd name="T43" fmla="*/ 36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68" h="299">
                <a:moveTo>
                  <a:pt x="368" y="36"/>
                </a:moveTo>
                <a:cubicBezTo>
                  <a:pt x="354" y="42"/>
                  <a:pt x="340" y="46"/>
                  <a:pt x="324" y="48"/>
                </a:cubicBezTo>
                <a:cubicBezTo>
                  <a:pt x="340" y="38"/>
                  <a:pt x="352" y="24"/>
                  <a:pt x="358" y="6"/>
                </a:cubicBezTo>
                <a:cubicBezTo>
                  <a:pt x="343" y="15"/>
                  <a:pt x="327" y="21"/>
                  <a:pt x="310" y="24"/>
                </a:cubicBezTo>
                <a:cubicBezTo>
                  <a:pt x="296" y="10"/>
                  <a:pt x="276" y="0"/>
                  <a:pt x="255" y="0"/>
                </a:cubicBezTo>
                <a:cubicBezTo>
                  <a:pt x="213" y="0"/>
                  <a:pt x="179" y="34"/>
                  <a:pt x="179" y="76"/>
                </a:cubicBezTo>
                <a:cubicBezTo>
                  <a:pt x="179" y="82"/>
                  <a:pt x="180" y="88"/>
                  <a:pt x="181" y="93"/>
                </a:cubicBezTo>
                <a:cubicBezTo>
                  <a:pt x="118" y="90"/>
                  <a:pt x="63" y="60"/>
                  <a:pt x="25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78"/>
                  <a:pt x="28" y="101"/>
                  <a:pt x="49" y="115"/>
                </a:cubicBezTo>
                <a:cubicBezTo>
                  <a:pt x="36" y="115"/>
                  <a:pt x="25" y="111"/>
                  <a:pt x="15" y="106"/>
                </a:cubicBezTo>
                <a:cubicBezTo>
                  <a:pt x="14" y="106"/>
                  <a:pt x="14" y="106"/>
                  <a:pt x="14" y="106"/>
                </a:cubicBezTo>
                <a:cubicBezTo>
                  <a:pt x="14" y="143"/>
                  <a:pt x="41" y="174"/>
                  <a:pt x="75" y="181"/>
                </a:cubicBezTo>
                <a:cubicBezTo>
                  <a:pt x="69" y="182"/>
                  <a:pt x="62" y="183"/>
                  <a:pt x="55" y="183"/>
                </a:cubicBezTo>
                <a:cubicBezTo>
                  <a:pt x="50" y="183"/>
                  <a:pt x="46" y="183"/>
                  <a:pt x="41" y="182"/>
                </a:cubicBezTo>
                <a:cubicBezTo>
                  <a:pt x="51" y="212"/>
                  <a:pt x="78" y="234"/>
                  <a:pt x="111" y="234"/>
                </a:cubicBezTo>
                <a:cubicBezTo>
                  <a:pt x="86" y="254"/>
                  <a:pt x="53" y="267"/>
                  <a:pt x="18" y="267"/>
                </a:cubicBezTo>
                <a:cubicBezTo>
                  <a:pt x="12" y="267"/>
                  <a:pt x="6" y="266"/>
                  <a:pt x="0" y="265"/>
                </a:cubicBezTo>
                <a:cubicBezTo>
                  <a:pt x="33" y="287"/>
                  <a:pt x="73" y="299"/>
                  <a:pt x="115" y="299"/>
                </a:cubicBezTo>
                <a:cubicBezTo>
                  <a:pt x="254" y="299"/>
                  <a:pt x="330" y="184"/>
                  <a:pt x="330" y="85"/>
                </a:cubicBezTo>
                <a:cubicBezTo>
                  <a:pt x="330" y="81"/>
                  <a:pt x="330" y="78"/>
                  <a:pt x="330" y="75"/>
                </a:cubicBezTo>
                <a:cubicBezTo>
                  <a:pt x="345" y="64"/>
                  <a:pt x="358" y="51"/>
                  <a:pt x="368" y="3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1" name="Freeform 330"/>
          <p:cNvSpPr>
            <a:spLocks noEditPoints="1"/>
          </p:cNvSpPr>
          <p:nvPr userDrawn="1"/>
        </p:nvSpPr>
        <p:spPr bwMode="auto">
          <a:xfrm>
            <a:off x="2640411" y="4790263"/>
            <a:ext cx="312220" cy="373704"/>
          </a:xfrm>
          <a:custGeom>
            <a:avLst/>
            <a:gdLst>
              <a:gd name="T0" fmla="*/ 234 w 300"/>
              <a:gd name="T1" fmla="*/ 263 h 360"/>
              <a:gd name="T2" fmla="*/ 243 w 300"/>
              <a:gd name="T3" fmla="*/ 243 h 360"/>
              <a:gd name="T4" fmla="*/ 254 w 300"/>
              <a:gd name="T5" fmla="*/ 252 h 360"/>
              <a:gd name="T6" fmla="*/ 180 w 300"/>
              <a:gd name="T7" fmla="*/ 239 h 360"/>
              <a:gd name="T8" fmla="*/ 171 w 300"/>
              <a:gd name="T9" fmla="*/ 302 h 360"/>
              <a:gd name="T10" fmla="*/ 189 w 300"/>
              <a:gd name="T11" fmla="*/ 302 h 360"/>
              <a:gd name="T12" fmla="*/ 180 w 300"/>
              <a:gd name="T13" fmla="*/ 239 h 360"/>
              <a:gd name="T14" fmla="*/ 300 w 300"/>
              <a:gd name="T15" fmla="*/ 314 h 360"/>
              <a:gd name="T16" fmla="*/ 49 w 300"/>
              <a:gd name="T17" fmla="*/ 360 h 360"/>
              <a:gd name="T18" fmla="*/ 0 w 300"/>
              <a:gd name="T19" fmla="*/ 208 h 360"/>
              <a:gd name="T20" fmla="*/ 251 w 300"/>
              <a:gd name="T21" fmla="*/ 161 h 360"/>
              <a:gd name="T22" fmla="*/ 63 w 300"/>
              <a:gd name="T23" fmla="*/ 325 h 360"/>
              <a:gd name="T24" fmla="*/ 88 w 300"/>
              <a:gd name="T25" fmla="*/ 213 h 360"/>
              <a:gd name="T26" fmla="*/ 21 w 300"/>
              <a:gd name="T27" fmla="*/ 197 h 360"/>
              <a:gd name="T28" fmla="*/ 42 w 300"/>
              <a:gd name="T29" fmla="*/ 213 h 360"/>
              <a:gd name="T30" fmla="*/ 63 w 300"/>
              <a:gd name="T31" fmla="*/ 325 h 360"/>
              <a:gd name="T32" fmla="*/ 117 w 300"/>
              <a:gd name="T33" fmla="*/ 230 h 360"/>
              <a:gd name="T34" fmla="*/ 117 w 300"/>
              <a:gd name="T35" fmla="*/ 304 h 360"/>
              <a:gd name="T36" fmla="*/ 104 w 300"/>
              <a:gd name="T37" fmla="*/ 290 h 360"/>
              <a:gd name="T38" fmla="*/ 83 w 300"/>
              <a:gd name="T39" fmla="*/ 230 h 360"/>
              <a:gd name="T40" fmla="*/ 84 w 300"/>
              <a:gd name="T41" fmla="*/ 308 h 360"/>
              <a:gd name="T42" fmla="*/ 121 w 300"/>
              <a:gd name="T43" fmla="*/ 313 h 360"/>
              <a:gd name="T44" fmla="*/ 138 w 300"/>
              <a:gd name="T45" fmla="*/ 325 h 360"/>
              <a:gd name="T46" fmla="*/ 204 w 300"/>
              <a:gd name="T47" fmla="*/ 298 h 360"/>
              <a:gd name="T48" fmla="*/ 171 w 300"/>
              <a:gd name="T49" fmla="*/ 234 h 360"/>
              <a:gd name="T50" fmla="*/ 150 w 300"/>
              <a:gd name="T51" fmla="*/ 197 h 360"/>
              <a:gd name="T52" fmla="*/ 167 w 300"/>
              <a:gd name="T53" fmla="*/ 324 h 360"/>
              <a:gd name="T54" fmla="*/ 204 w 300"/>
              <a:gd name="T55" fmla="*/ 298 h 360"/>
              <a:gd name="T56" fmla="*/ 254 w 300"/>
              <a:gd name="T57" fmla="*/ 292 h 360"/>
              <a:gd name="T58" fmla="*/ 254 w 300"/>
              <a:gd name="T59" fmla="*/ 303 h 360"/>
              <a:gd name="T60" fmla="*/ 242 w 300"/>
              <a:gd name="T61" fmla="*/ 311 h 360"/>
              <a:gd name="T62" fmla="*/ 234 w 300"/>
              <a:gd name="T63" fmla="*/ 302 h 360"/>
              <a:gd name="T64" fmla="*/ 234 w 300"/>
              <a:gd name="T65" fmla="*/ 280 h 360"/>
              <a:gd name="T66" fmla="*/ 270 w 300"/>
              <a:gd name="T67" fmla="*/ 266 h 360"/>
              <a:gd name="T68" fmla="*/ 228 w 300"/>
              <a:gd name="T69" fmla="*/ 229 h 360"/>
              <a:gd name="T70" fmla="*/ 217 w 300"/>
              <a:gd name="T71" fmla="*/ 262 h 360"/>
              <a:gd name="T72" fmla="*/ 270 w 300"/>
              <a:gd name="T73" fmla="*/ 292 h 360"/>
              <a:gd name="T74" fmla="*/ 194 w 300"/>
              <a:gd name="T75" fmla="*/ 137 h 360"/>
              <a:gd name="T76" fmla="*/ 211 w 300"/>
              <a:gd name="T77" fmla="*/ 137 h 360"/>
              <a:gd name="T78" fmla="*/ 216 w 300"/>
              <a:gd name="T79" fmla="*/ 138 h 360"/>
              <a:gd name="T80" fmla="*/ 240 w 300"/>
              <a:gd name="T81" fmla="*/ 39 h 360"/>
              <a:gd name="T82" fmla="*/ 221 w 300"/>
              <a:gd name="T83" fmla="*/ 116 h 360"/>
              <a:gd name="T84" fmla="*/ 206 w 300"/>
              <a:gd name="T85" fmla="*/ 116 h 360"/>
              <a:gd name="T86" fmla="*/ 187 w 300"/>
              <a:gd name="T87" fmla="*/ 39 h 360"/>
              <a:gd name="T88" fmla="*/ 187 w 300"/>
              <a:gd name="T89" fmla="*/ 123 h 360"/>
              <a:gd name="T90" fmla="*/ 119 w 300"/>
              <a:gd name="T91" fmla="*/ 75 h 360"/>
              <a:gd name="T92" fmla="*/ 130 w 300"/>
              <a:gd name="T93" fmla="*/ 40 h 360"/>
              <a:gd name="T94" fmla="*/ 159 w 300"/>
              <a:gd name="T95" fmla="*/ 38 h 360"/>
              <a:gd name="T96" fmla="*/ 173 w 300"/>
              <a:gd name="T97" fmla="*/ 57 h 360"/>
              <a:gd name="T98" fmla="*/ 174 w 300"/>
              <a:gd name="T99" fmla="*/ 98 h 360"/>
              <a:gd name="T100" fmla="*/ 168 w 300"/>
              <a:gd name="T101" fmla="*/ 130 h 360"/>
              <a:gd name="T102" fmla="*/ 147 w 300"/>
              <a:gd name="T103" fmla="*/ 141 h 360"/>
              <a:gd name="T104" fmla="*/ 125 w 300"/>
              <a:gd name="T105" fmla="*/ 132 h 360"/>
              <a:gd name="T106" fmla="*/ 119 w 300"/>
              <a:gd name="T107" fmla="*/ 101 h 360"/>
              <a:gd name="T108" fmla="*/ 137 w 300"/>
              <a:gd name="T109" fmla="*/ 114 h 360"/>
              <a:gd name="T110" fmla="*/ 156 w 300"/>
              <a:gd name="T111" fmla="*/ 114 h 360"/>
              <a:gd name="T112" fmla="*/ 146 w 300"/>
              <a:gd name="T113" fmla="*/ 52 h 360"/>
              <a:gd name="T114" fmla="*/ 137 w 300"/>
              <a:gd name="T115" fmla="*/ 114 h 360"/>
              <a:gd name="T116" fmla="*/ 95 w 300"/>
              <a:gd name="T117" fmla="*/ 141 h 360"/>
              <a:gd name="T118" fmla="*/ 121 w 300"/>
              <a:gd name="T119" fmla="*/ 0 h 360"/>
              <a:gd name="T120" fmla="*/ 83 w 300"/>
              <a:gd name="T121" fmla="*/ 48 h 360"/>
              <a:gd name="T122" fmla="*/ 45 w 300"/>
              <a:gd name="T123" fmla="*/ 0 h 360"/>
              <a:gd name="T124" fmla="*/ 73 w 300"/>
              <a:gd name="T125" fmla="*/ 141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00" h="360">
                <a:moveTo>
                  <a:pt x="254" y="263"/>
                </a:moveTo>
                <a:cubicBezTo>
                  <a:pt x="234" y="263"/>
                  <a:pt x="234" y="263"/>
                  <a:pt x="234" y="263"/>
                </a:cubicBezTo>
                <a:cubicBezTo>
                  <a:pt x="234" y="252"/>
                  <a:pt x="234" y="252"/>
                  <a:pt x="234" y="252"/>
                </a:cubicBezTo>
                <a:cubicBezTo>
                  <a:pt x="234" y="247"/>
                  <a:pt x="238" y="243"/>
                  <a:pt x="243" y="243"/>
                </a:cubicBezTo>
                <a:cubicBezTo>
                  <a:pt x="245" y="243"/>
                  <a:pt x="245" y="243"/>
                  <a:pt x="245" y="243"/>
                </a:cubicBezTo>
                <a:cubicBezTo>
                  <a:pt x="250" y="243"/>
                  <a:pt x="254" y="247"/>
                  <a:pt x="254" y="252"/>
                </a:cubicBezTo>
                <a:lnTo>
                  <a:pt x="254" y="263"/>
                </a:lnTo>
                <a:close/>
                <a:moveTo>
                  <a:pt x="180" y="239"/>
                </a:moveTo>
                <a:cubicBezTo>
                  <a:pt x="175" y="239"/>
                  <a:pt x="171" y="242"/>
                  <a:pt x="171" y="246"/>
                </a:cubicBezTo>
                <a:cubicBezTo>
                  <a:pt x="171" y="302"/>
                  <a:pt x="171" y="302"/>
                  <a:pt x="171" y="302"/>
                </a:cubicBezTo>
                <a:cubicBezTo>
                  <a:pt x="171" y="306"/>
                  <a:pt x="175" y="310"/>
                  <a:pt x="180" y="310"/>
                </a:cubicBezTo>
                <a:cubicBezTo>
                  <a:pt x="185" y="310"/>
                  <a:pt x="189" y="306"/>
                  <a:pt x="189" y="302"/>
                </a:cubicBezTo>
                <a:cubicBezTo>
                  <a:pt x="189" y="246"/>
                  <a:pt x="189" y="246"/>
                  <a:pt x="189" y="246"/>
                </a:cubicBezTo>
                <a:cubicBezTo>
                  <a:pt x="189" y="242"/>
                  <a:pt x="185" y="239"/>
                  <a:pt x="180" y="239"/>
                </a:cubicBezTo>
                <a:close/>
                <a:moveTo>
                  <a:pt x="300" y="208"/>
                </a:moveTo>
                <a:cubicBezTo>
                  <a:pt x="300" y="314"/>
                  <a:pt x="300" y="314"/>
                  <a:pt x="300" y="314"/>
                </a:cubicBezTo>
                <a:cubicBezTo>
                  <a:pt x="300" y="339"/>
                  <a:pt x="278" y="360"/>
                  <a:pt x="251" y="360"/>
                </a:cubicBezTo>
                <a:cubicBezTo>
                  <a:pt x="49" y="360"/>
                  <a:pt x="49" y="360"/>
                  <a:pt x="49" y="360"/>
                </a:cubicBezTo>
                <a:cubicBezTo>
                  <a:pt x="22" y="360"/>
                  <a:pt x="0" y="339"/>
                  <a:pt x="0" y="314"/>
                </a:cubicBezTo>
                <a:cubicBezTo>
                  <a:pt x="0" y="208"/>
                  <a:pt x="0" y="208"/>
                  <a:pt x="0" y="208"/>
                </a:cubicBezTo>
                <a:cubicBezTo>
                  <a:pt x="0" y="182"/>
                  <a:pt x="22" y="161"/>
                  <a:pt x="49" y="161"/>
                </a:cubicBezTo>
                <a:cubicBezTo>
                  <a:pt x="251" y="161"/>
                  <a:pt x="251" y="161"/>
                  <a:pt x="251" y="161"/>
                </a:cubicBezTo>
                <a:cubicBezTo>
                  <a:pt x="278" y="161"/>
                  <a:pt x="300" y="182"/>
                  <a:pt x="300" y="208"/>
                </a:cubicBezTo>
                <a:close/>
                <a:moveTo>
                  <a:pt x="63" y="325"/>
                </a:moveTo>
                <a:cubicBezTo>
                  <a:pt x="63" y="213"/>
                  <a:pt x="63" y="213"/>
                  <a:pt x="63" y="213"/>
                </a:cubicBezTo>
                <a:cubicBezTo>
                  <a:pt x="88" y="213"/>
                  <a:pt x="88" y="213"/>
                  <a:pt x="88" y="213"/>
                </a:cubicBezTo>
                <a:cubicBezTo>
                  <a:pt x="88" y="197"/>
                  <a:pt x="88" y="197"/>
                  <a:pt x="88" y="197"/>
                </a:cubicBezTo>
                <a:cubicBezTo>
                  <a:pt x="21" y="197"/>
                  <a:pt x="21" y="197"/>
                  <a:pt x="21" y="197"/>
                </a:cubicBezTo>
                <a:cubicBezTo>
                  <a:pt x="21" y="213"/>
                  <a:pt x="21" y="213"/>
                  <a:pt x="21" y="213"/>
                </a:cubicBezTo>
                <a:cubicBezTo>
                  <a:pt x="42" y="213"/>
                  <a:pt x="42" y="213"/>
                  <a:pt x="42" y="213"/>
                </a:cubicBezTo>
                <a:cubicBezTo>
                  <a:pt x="42" y="325"/>
                  <a:pt x="42" y="325"/>
                  <a:pt x="42" y="325"/>
                </a:cubicBezTo>
                <a:lnTo>
                  <a:pt x="63" y="325"/>
                </a:lnTo>
                <a:close/>
                <a:moveTo>
                  <a:pt x="138" y="230"/>
                </a:moveTo>
                <a:cubicBezTo>
                  <a:pt x="117" y="230"/>
                  <a:pt x="117" y="230"/>
                  <a:pt x="117" y="230"/>
                </a:cubicBezTo>
                <a:cubicBezTo>
                  <a:pt x="117" y="290"/>
                  <a:pt x="117" y="290"/>
                  <a:pt x="117" y="290"/>
                </a:cubicBezTo>
                <a:cubicBezTo>
                  <a:pt x="117" y="298"/>
                  <a:pt x="117" y="303"/>
                  <a:pt x="117" y="304"/>
                </a:cubicBezTo>
                <a:cubicBezTo>
                  <a:pt x="115" y="309"/>
                  <a:pt x="107" y="314"/>
                  <a:pt x="104" y="305"/>
                </a:cubicBezTo>
                <a:cubicBezTo>
                  <a:pt x="104" y="303"/>
                  <a:pt x="104" y="298"/>
                  <a:pt x="104" y="290"/>
                </a:cubicBezTo>
                <a:cubicBezTo>
                  <a:pt x="104" y="230"/>
                  <a:pt x="104" y="230"/>
                  <a:pt x="104" y="230"/>
                </a:cubicBezTo>
                <a:cubicBezTo>
                  <a:pt x="83" y="230"/>
                  <a:pt x="83" y="230"/>
                  <a:pt x="83" y="230"/>
                </a:cubicBezTo>
                <a:cubicBezTo>
                  <a:pt x="84" y="289"/>
                  <a:pt x="84" y="289"/>
                  <a:pt x="84" y="289"/>
                </a:cubicBezTo>
                <a:cubicBezTo>
                  <a:pt x="84" y="298"/>
                  <a:pt x="83" y="305"/>
                  <a:pt x="84" y="308"/>
                </a:cubicBezTo>
                <a:cubicBezTo>
                  <a:pt x="84" y="314"/>
                  <a:pt x="84" y="320"/>
                  <a:pt x="89" y="324"/>
                </a:cubicBezTo>
                <a:cubicBezTo>
                  <a:pt x="98" y="330"/>
                  <a:pt x="116" y="323"/>
                  <a:pt x="121" y="313"/>
                </a:cubicBezTo>
                <a:cubicBezTo>
                  <a:pt x="121" y="325"/>
                  <a:pt x="121" y="325"/>
                  <a:pt x="121" y="325"/>
                </a:cubicBezTo>
                <a:cubicBezTo>
                  <a:pt x="138" y="325"/>
                  <a:pt x="138" y="325"/>
                  <a:pt x="138" y="325"/>
                </a:cubicBezTo>
                <a:lnTo>
                  <a:pt x="138" y="230"/>
                </a:lnTo>
                <a:close/>
                <a:moveTo>
                  <a:pt x="204" y="298"/>
                </a:moveTo>
                <a:cubicBezTo>
                  <a:pt x="204" y="249"/>
                  <a:pt x="204" y="249"/>
                  <a:pt x="204" y="249"/>
                </a:cubicBezTo>
                <a:cubicBezTo>
                  <a:pt x="204" y="230"/>
                  <a:pt x="190" y="218"/>
                  <a:pt x="171" y="234"/>
                </a:cubicBezTo>
                <a:cubicBezTo>
                  <a:pt x="171" y="197"/>
                  <a:pt x="171" y="197"/>
                  <a:pt x="171" y="197"/>
                </a:cubicBezTo>
                <a:cubicBezTo>
                  <a:pt x="150" y="197"/>
                  <a:pt x="150" y="197"/>
                  <a:pt x="150" y="197"/>
                </a:cubicBezTo>
                <a:cubicBezTo>
                  <a:pt x="150" y="324"/>
                  <a:pt x="150" y="324"/>
                  <a:pt x="150" y="324"/>
                </a:cubicBezTo>
                <a:cubicBezTo>
                  <a:pt x="167" y="324"/>
                  <a:pt x="167" y="324"/>
                  <a:pt x="167" y="324"/>
                </a:cubicBezTo>
                <a:cubicBezTo>
                  <a:pt x="169" y="316"/>
                  <a:pt x="169" y="316"/>
                  <a:pt x="169" y="316"/>
                </a:cubicBezTo>
                <a:cubicBezTo>
                  <a:pt x="191" y="336"/>
                  <a:pt x="204" y="323"/>
                  <a:pt x="204" y="298"/>
                </a:cubicBezTo>
                <a:close/>
                <a:moveTo>
                  <a:pt x="270" y="292"/>
                </a:moveTo>
                <a:cubicBezTo>
                  <a:pt x="254" y="292"/>
                  <a:pt x="254" y="292"/>
                  <a:pt x="254" y="292"/>
                </a:cubicBezTo>
                <a:cubicBezTo>
                  <a:pt x="254" y="293"/>
                  <a:pt x="254" y="293"/>
                  <a:pt x="254" y="294"/>
                </a:cubicBezTo>
                <a:cubicBezTo>
                  <a:pt x="254" y="303"/>
                  <a:pt x="254" y="303"/>
                  <a:pt x="254" y="303"/>
                </a:cubicBezTo>
                <a:cubicBezTo>
                  <a:pt x="254" y="307"/>
                  <a:pt x="250" y="311"/>
                  <a:pt x="245" y="311"/>
                </a:cubicBezTo>
                <a:cubicBezTo>
                  <a:pt x="242" y="311"/>
                  <a:pt x="242" y="311"/>
                  <a:pt x="242" y="311"/>
                </a:cubicBezTo>
                <a:cubicBezTo>
                  <a:pt x="238" y="311"/>
                  <a:pt x="234" y="307"/>
                  <a:pt x="234" y="303"/>
                </a:cubicBezTo>
                <a:cubicBezTo>
                  <a:pt x="234" y="302"/>
                  <a:pt x="234" y="302"/>
                  <a:pt x="234" y="302"/>
                </a:cubicBezTo>
                <a:cubicBezTo>
                  <a:pt x="234" y="292"/>
                  <a:pt x="234" y="292"/>
                  <a:pt x="234" y="292"/>
                </a:cubicBezTo>
                <a:cubicBezTo>
                  <a:pt x="234" y="280"/>
                  <a:pt x="234" y="280"/>
                  <a:pt x="234" y="280"/>
                </a:cubicBezTo>
                <a:cubicBezTo>
                  <a:pt x="270" y="280"/>
                  <a:pt x="270" y="280"/>
                  <a:pt x="270" y="280"/>
                </a:cubicBezTo>
                <a:cubicBezTo>
                  <a:pt x="270" y="266"/>
                  <a:pt x="270" y="266"/>
                  <a:pt x="270" y="266"/>
                </a:cubicBezTo>
                <a:cubicBezTo>
                  <a:pt x="270" y="256"/>
                  <a:pt x="269" y="247"/>
                  <a:pt x="268" y="241"/>
                </a:cubicBezTo>
                <a:cubicBezTo>
                  <a:pt x="266" y="223"/>
                  <a:pt x="241" y="220"/>
                  <a:pt x="228" y="229"/>
                </a:cubicBezTo>
                <a:cubicBezTo>
                  <a:pt x="224" y="232"/>
                  <a:pt x="221" y="236"/>
                  <a:pt x="220" y="241"/>
                </a:cubicBezTo>
                <a:cubicBezTo>
                  <a:pt x="218" y="246"/>
                  <a:pt x="217" y="253"/>
                  <a:pt x="217" y="262"/>
                </a:cubicBezTo>
                <a:cubicBezTo>
                  <a:pt x="217" y="292"/>
                  <a:pt x="217" y="292"/>
                  <a:pt x="217" y="292"/>
                </a:cubicBezTo>
                <a:cubicBezTo>
                  <a:pt x="217" y="341"/>
                  <a:pt x="277" y="334"/>
                  <a:pt x="270" y="292"/>
                </a:cubicBezTo>
                <a:close/>
                <a:moveTo>
                  <a:pt x="189" y="131"/>
                </a:moveTo>
                <a:cubicBezTo>
                  <a:pt x="190" y="134"/>
                  <a:pt x="192" y="136"/>
                  <a:pt x="194" y="137"/>
                </a:cubicBezTo>
                <a:cubicBezTo>
                  <a:pt x="197" y="139"/>
                  <a:pt x="199" y="140"/>
                  <a:pt x="203" y="140"/>
                </a:cubicBezTo>
                <a:cubicBezTo>
                  <a:pt x="206" y="140"/>
                  <a:pt x="209" y="139"/>
                  <a:pt x="211" y="137"/>
                </a:cubicBezTo>
                <a:cubicBezTo>
                  <a:pt x="213" y="135"/>
                  <a:pt x="215" y="133"/>
                  <a:pt x="217" y="130"/>
                </a:cubicBezTo>
                <a:cubicBezTo>
                  <a:pt x="216" y="138"/>
                  <a:pt x="216" y="138"/>
                  <a:pt x="216" y="138"/>
                </a:cubicBezTo>
                <a:cubicBezTo>
                  <a:pt x="240" y="138"/>
                  <a:pt x="240" y="138"/>
                  <a:pt x="240" y="138"/>
                </a:cubicBezTo>
                <a:cubicBezTo>
                  <a:pt x="240" y="39"/>
                  <a:pt x="240" y="39"/>
                  <a:pt x="240" y="39"/>
                </a:cubicBezTo>
                <a:cubicBezTo>
                  <a:pt x="221" y="39"/>
                  <a:pt x="221" y="39"/>
                  <a:pt x="221" y="39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21" y="120"/>
                  <a:pt x="218" y="124"/>
                  <a:pt x="214" y="124"/>
                </a:cubicBezTo>
                <a:cubicBezTo>
                  <a:pt x="209" y="124"/>
                  <a:pt x="206" y="120"/>
                  <a:pt x="206" y="116"/>
                </a:cubicBezTo>
                <a:cubicBezTo>
                  <a:pt x="206" y="39"/>
                  <a:pt x="206" y="39"/>
                  <a:pt x="206" y="39"/>
                </a:cubicBezTo>
                <a:cubicBezTo>
                  <a:pt x="187" y="39"/>
                  <a:pt x="187" y="39"/>
                  <a:pt x="187" y="39"/>
                </a:cubicBezTo>
                <a:cubicBezTo>
                  <a:pt x="187" y="106"/>
                  <a:pt x="187" y="106"/>
                  <a:pt x="187" y="106"/>
                </a:cubicBezTo>
                <a:cubicBezTo>
                  <a:pt x="187" y="114"/>
                  <a:pt x="187" y="120"/>
                  <a:pt x="187" y="123"/>
                </a:cubicBezTo>
                <a:cubicBezTo>
                  <a:pt x="188" y="126"/>
                  <a:pt x="188" y="128"/>
                  <a:pt x="189" y="131"/>
                </a:cubicBezTo>
                <a:close/>
                <a:moveTo>
                  <a:pt x="119" y="75"/>
                </a:moveTo>
                <a:cubicBezTo>
                  <a:pt x="119" y="66"/>
                  <a:pt x="120" y="58"/>
                  <a:pt x="121" y="53"/>
                </a:cubicBezTo>
                <a:cubicBezTo>
                  <a:pt x="123" y="48"/>
                  <a:pt x="126" y="43"/>
                  <a:pt x="130" y="40"/>
                </a:cubicBezTo>
                <a:cubicBezTo>
                  <a:pt x="134" y="37"/>
                  <a:pt x="139" y="35"/>
                  <a:pt x="146" y="35"/>
                </a:cubicBezTo>
                <a:cubicBezTo>
                  <a:pt x="151" y="35"/>
                  <a:pt x="156" y="36"/>
                  <a:pt x="159" y="38"/>
                </a:cubicBezTo>
                <a:cubicBezTo>
                  <a:pt x="163" y="40"/>
                  <a:pt x="166" y="43"/>
                  <a:pt x="168" y="46"/>
                </a:cubicBezTo>
                <a:cubicBezTo>
                  <a:pt x="170" y="50"/>
                  <a:pt x="172" y="53"/>
                  <a:pt x="173" y="57"/>
                </a:cubicBezTo>
                <a:cubicBezTo>
                  <a:pt x="173" y="60"/>
                  <a:pt x="174" y="66"/>
                  <a:pt x="174" y="73"/>
                </a:cubicBezTo>
                <a:cubicBezTo>
                  <a:pt x="174" y="98"/>
                  <a:pt x="174" y="98"/>
                  <a:pt x="174" y="98"/>
                </a:cubicBezTo>
                <a:cubicBezTo>
                  <a:pt x="174" y="107"/>
                  <a:pt x="173" y="114"/>
                  <a:pt x="173" y="118"/>
                </a:cubicBezTo>
                <a:cubicBezTo>
                  <a:pt x="172" y="122"/>
                  <a:pt x="170" y="126"/>
                  <a:pt x="168" y="130"/>
                </a:cubicBezTo>
                <a:cubicBezTo>
                  <a:pt x="166" y="134"/>
                  <a:pt x="163" y="137"/>
                  <a:pt x="159" y="138"/>
                </a:cubicBezTo>
                <a:cubicBezTo>
                  <a:pt x="155" y="140"/>
                  <a:pt x="151" y="141"/>
                  <a:pt x="147" y="141"/>
                </a:cubicBezTo>
                <a:cubicBezTo>
                  <a:pt x="141" y="141"/>
                  <a:pt x="137" y="140"/>
                  <a:pt x="133" y="139"/>
                </a:cubicBezTo>
                <a:cubicBezTo>
                  <a:pt x="129" y="137"/>
                  <a:pt x="127" y="135"/>
                  <a:pt x="125" y="132"/>
                </a:cubicBezTo>
                <a:cubicBezTo>
                  <a:pt x="122" y="129"/>
                  <a:pt x="121" y="125"/>
                  <a:pt x="120" y="121"/>
                </a:cubicBezTo>
                <a:cubicBezTo>
                  <a:pt x="119" y="116"/>
                  <a:pt x="119" y="110"/>
                  <a:pt x="119" y="101"/>
                </a:cubicBezTo>
                <a:lnTo>
                  <a:pt x="119" y="75"/>
                </a:lnTo>
                <a:close/>
                <a:moveTo>
                  <a:pt x="137" y="114"/>
                </a:moveTo>
                <a:cubicBezTo>
                  <a:pt x="137" y="120"/>
                  <a:pt x="141" y="125"/>
                  <a:pt x="146" y="125"/>
                </a:cubicBezTo>
                <a:cubicBezTo>
                  <a:pt x="151" y="125"/>
                  <a:pt x="156" y="120"/>
                  <a:pt x="156" y="114"/>
                </a:cubicBezTo>
                <a:cubicBezTo>
                  <a:pt x="156" y="62"/>
                  <a:pt x="156" y="62"/>
                  <a:pt x="156" y="62"/>
                </a:cubicBezTo>
                <a:cubicBezTo>
                  <a:pt x="156" y="56"/>
                  <a:pt x="151" y="52"/>
                  <a:pt x="146" y="52"/>
                </a:cubicBezTo>
                <a:cubicBezTo>
                  <a:pt x="141" y="52"/>
                  <a:pt x="137" y="56"/>
                  <a:pt x="137" y="62"/>
                </a:cubicBezTo>
                <a:lnTo>
                  <a:pt x="137" y="114"/>
                </a:lnTo>
                <a:close/>
                <a:moveTo>
                  <a:pt x="73" y="141"/>
                </a:moveTo>
                <a:cubicBezTo>
                  <a:pt x="95" y="141"/>
                  <a:pt x="95" y="141"/>
                  <a:pt x="95" y="141"/>
                </a:cubicBezTo>
                <a:cubicBezTo>
                  <a:pt x="95" y="65"/>
                  <a:pt x="95" y="65"/>
                  <a:pt x="95" y="65"/>
                </a:cubicBezTo>
                <a:cubicBezTo>
                  <a:pt x="121" y="0"/>
                  <a:pt x="121" y="0"/>
                  <a:pt x="121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83" y="48"/>
                  <a:pt x="83" y="48"/>
                  <a:pt x="83" y="48"/>
                </a:cubicBezTo>
                <a:cubicBezTo>
                  <a:pt x="69" y="0"/>
                  <a:pt x="69" y="0"/>
                  <a:pt x="69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73" y="65"/>
                  <a:pt x="73" y="65"/>
                  <a:pt x="73" y="65"/>
                </a:cubicBezTo>
                <a:lnTo>
                  <a:pt x="73" y="14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32" name="Freeform 13"/>
          <p:cNvSpPr>
            <a:spLocks/>
          </p:cNvSpPr>
          <p:nvPr userDrawn="1"/>
        </p:nvSpPr>
        <p:spPr bwMode="auto">
          <a:xfrm>
            <a:off x="630066" y="3941282"/>
            <a:ext cx="271727" cy="272044"/>
          </a:xfrm>
          <a:custGeom>
            <a:avLst/>
            <a:gdLst>
              <a:gd name="T0" fmla="*/ 360 w 360"/>
              <a:gd name="T1" fmla="*/ 60 h 360"/>
              <a:gd name="T2" fmla="*/ 300 w 360"/>
              <a:gd name="T3" fmla="*/ 0 h 360"/>
              <a:gd name="T4" fmla="*/ 60 w 360"/>
              <a:gd name="T5" fmla="*/ 0 h 360"/>
              <a:gd name="T6" fmla="*/ 0 w 360"/>
              <a:gd name="T7" fmla="*/ 60 h 360"/>
              <a:gd name="T8" fmla="*/ 0 w 360"/>
              <a:gd name="T9" fmla="*/ 300 h 360"/>
              <a:gd name="T10" fmla="*/ 60 w 360"/>
              <a:gd name="T11" fmla="*/ 360 h 360"/>
              <a:gd name="T12" fmla="*/ 180 w 360"/>
              <a:gd name="T13" fmla="*/ 360 h 360"/>
              <a:gd name="T14" fmla="*/ 180 w 360"/>
              <a:gd name="T15" fmla="*/ 224 h 360"/>
              <a:gd name="T16" fmla="*/ 136 w 360"/>
              <a:gd name="T17" fmla="*/ 224 h 360"/>
              <a:gd name="T18" fmla="*/ 136 w 360"/>
              <a:gd name="T19" fmla="*/ 164 h 360"/>
              <a:gd name="T20" fmla="*/ 180 w 360"/>
              <a:gd name="T21" fmla="*/ 164 h 360"/>
              <a:gd name="T22" fmla="*/ 180 w 360"/>
              <a:gd name="T23" fmla="*/ 141 h 360"/>
              <a:gd name="T24" fmla="*/ 248 w 360"/>
              <a:gd name="T25" fmla="*/ 64 h 360"/>
              <a:gd name="T26" fmla="*/ 296 w 360"/>
              <a:gd name="T27" fmla="*/ 64 h 360"/>
              <a:gd name="T28" fmla="*/ 296 w 360"/>
              <a:gd name="T29" fmla="*/ 124 h 360"/>
              <a:gd name="T30" fmla="*/ 248 w 360"/>
              <a:gd name="T31" fmla="*/ 124 h 360"/>
              <a:gd name="T32" fmla="*/ 236 w 360"/>
              <a:gd name="T33" fmla="*/ 140 h 360"/>
              <a:gd name="T34" fmla="*/ 236 w 360"/>
              <a:gd name="T35" fmla="*/ 164 h 360"/>
              <a:gd name="T36" fmla="*/ 296 w 360"/>
              <a:gd name="T37" fmla="*/ 164 h 360"/>
              <a:gd name="T38" fmla="*/ 296 w 360"/>
              <a:gd name="T39" fmla="*/ 224 h 360"/>
              <a:gd name="T40" fmla="*/ 236 w 360"/>
              <a:gd name="T41" fmla="*/ 224 h 360"/>
              <a:gd name="T42" fmla="*/ 236 w 360"/>
              <a:gd name="T43" fmla="*/ 360 h 360"/>
              <a:gd name="T44" fmla="*/ 300 w 360"/>
              <a:gd name="T45" fmla="*/ 360 h 360"/>
              <a:gd name="T46" fmla="*/ 360 w 360"/>
              <a:gd name="T47" fmla="*/ 300 h 360"/>
              <a:gd name="T48" fmla="*/ 360 w 360"/>
              <a:gd name="T49" fmla="*/ 6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60" h="360">
                <a:moveTo>
                  <a:pt x="360" y="60"/>
                </a:moveTo>
                <a:cubicBezTo>
                  <a:pt x="360" y="29"/>
                  <a:pt x="332" y="0"/>
                  <a:pt x="30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28" y="0"/>
                  <a:pt x="0" y="29"/>
                  <a:pt x="0" y="60"/>
                </a:cubicBezTo>
                <a:cubicBezTo>
                  <a:pt x="0" y="300"/>
                  <a:pt x="0" y="300"/>
                  <a:pt x="0" y="300"/>
                </a:cubicBezTo>
                <a:cubicBezTo>
                  <a:pt x="0" y="332"/>
                  <a:pt x="28" y="360"/>
                  <a:pt x="60" y="360"/>
                </a:cubicBezTo>
                <a:cubicBezTo>
                  <a:pt x="180" y="360"/>
                  <a:pt x="180" y="360"/>
                  <a:pt x="180" y="360"/>
                </a:cubicBezTo>
                <a:cubicBezTo>
                  <a:pt x="180" y="224"/>
                  <a:pt x="180" y="224"/>
                  <a:pt x="180" y="224"/>
                </a:cubicBezTo>
                <a:cubicBezTo>
                  <a:pt x="136" y="224"/>
                  <a:pt x="136" y="224"/>
                  <a:pt x="136" y="224"/>
                </a:cubicBezTo>
                <a:cubicBezTo>
                  <a:pt x="136" y="164"/>
                  <a:pt x="136" y="164"/>
                  <a:pt x="136" y="164"/>
                </a:cubicBezTo>
                <a:cubicBezTo>
                  <a:pt x="180" y="164"/>
                  <a:pt x="180" y="164"/>
                  <a:pt x="180" y="164"/>
                </a:cubicBezTo>
                <a:cubicBezTo>
                  <a:pt x="180" y="141"/>
                  <a:pt x="180" y="141"/>
                  <a:pt x="180" y="141"/>
                </a:cubicBezTo>
                <a:cubicBezTo>
                  <a:pt x="180" y="100"/>
                  <a:pt x="210" y="64"/>
                  <a:pt x="248" y="64"/>
                </a:cubicBezTo>
                <a:cubicBezTo>
                  <a:pt x="296" y="64"/>
                  <a:pt x="296" y="64"/>
                  <a:pt x="296" y="64"/>
                </a:cubicBezTo>
                <a:cubicBezTo>
                  <a:pt x="296" y="124"/>
                  <a:pt x="296" y="124"/>
                  <a:pt x="296" y="124"/>
                </a:cubicBezTo>
                <a:cubicBezTo>
                  <a:pt x="248" y="124"/>
                  <a:pt x="248" y="124"/>
                  <a:pt x="248" y="124"/>
                </a:cubicBezTo>
                <a:cubicBezTo>
                  <a:pt x="242" y="124"/>
                  <a:pt x="236" y="131"/>
                  <a:pt x="236" y="140"/>
                </a:cubicBezTo>
                <a:cubicBezTo>
                  <a:pt x="236" y="164"/>
                  <a:pt x="236" y="164"/>
                  <a:pt x="236" y="164"/>
                </a:cubicBezTo>
                <a:cubicBezTo>
                  <a:pt x="296" y="164"/>
                  <a:pt x="296" y="164"/>
                  <a:pt x="296" y="164"/>
                </a:cubicBezTo>
                <a:cubicBezTo>
                  <a:pt x="296" y="224"/>
                  <a:pt x="296" y="224"/>
                  <a:pt x="296" y="224"/>
                </a:cubicBezTo>
                <a:cubicBezTo>
                  <a:pt x="236" y="224"/>
                  <a:pt x="236" y="224"/>
                  <a:pt x="236" y="224"/>
                </a:cubicBezTo>
                <a:cubicBezTo>
                  <a:pt x="236" y="360"/>
                  <a:pt x="236" y="360"/>
                  <a:pt x="236" y="360"/>
                </a:cubicBezTo>
                <a:cubicBezTo>
                  <a:pt x="300" y="360"/>
                  <a:pt x="300" y="360"/>
                  <a:pt x="300" y="360"/>
                </a:cubicBezTo>
                <a:cubicBezTo>
                  <a:pt x="332" y="360"/>
                  <a:pt x="360" y="332"/>
                  <a:pt x="360" y="300"/>
                </a:cubicBezTo>
                <a:lnTo>
                  <a:pt x="360" y="6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33" name="Freeform 9"/>
          <p:cNvSpPr>
            <a:spLocks noEditPoints="1"/>
          </p:cNvSpPr>
          <p:nvPr userDrawn="1"/>
        </p:nvSpPr>
        <p:spPr bwMode="auto">
          <a:xfrm>
            <a:off x="1694531" y="5623888"/>
            <a:ext cx="282119" cy="282448"/>
          </a:xfrm>
          <a:custGeom>
            <a:avLst/>
            <a:gdLst>
              <a:gd name="T0" fmla="*/ 333 w 360"/>
              <a:gd name="T1" fmla="*/ 0 h 360"/>
              <a:gd name="T2" fmla="*/ 26 w 360"/>
              <a:gd name="T3" fmla="*/ 0 h 360"/>
              <a:gd name="T4" fmla="*/ 0 w 360"/>
              <a:gd name="T5" fmla="*/ 25 h 360"/>
              <a:gd name="T6" fmla="*/ 0 w 360"/>
              <a:gd name="T7" fmla="*/ 334 h 360"/>
              <a:gd name="T8" fmla="*/ 26 w 360"/>
              <a:gd name="T9" fmla="*/ 360 h 360"/>
              <a:gd name="T10" fmla="*/ 333 w 360"/>
              <a:gd name="T11" fmla="*/ 360 h 360"/>
              <a:gd name="T12" fmla="*/ 360 w 360"/>
              <a:gd name="T13" fmla="*/ 334 h 360"/>
              <a:gd name="T14" fmla="*/ 360 w 360"/>
              <a:gd name="T15" fmla="*/ 25 h 360"/>
              <a:gd name="T16" fmla="*/ 333 w 360"/>
              <a:gd name="T17" fmla="*/ 0 h 360"/>
              <a:gd name="T18" fmla="*/ 109 w 360"/>
              <a:gd name="T19" fmla="*/ 301 h 360"/>
              <a:gd name="T20" fmla="*/ 54 w 360"/>
              <a:gd name="T21" fmla="*/ 301 h 360"/>
              <a:gd name="T22" fmla="*/ 54 w 360"/>
              <a:gd name="T23" fmla="*/ 138 h 360"/>
              <a:gd name="T24" fmla="*/ 109 w 360"/>
              <a:gd name="T25" fmla="*/ 138 h 360"/>
              <a:gd name="T26" fmla="*/ 109 w 360"/>
              <a:gd name="T27" fmla="*/ 301 h 360"/>
              <a:gd name="T28" fmla="*/ 82 w 360"/>
              <a:gd name="T29" fmla="*/ 116 h 360"/>
              <a:gd name="T30" fmla="*/ 81 w 360"/>
              <a:gd name="T31" fmla="*/ 116 h 360"/>
              <a:gd name="T32" fmla="*/ 51 w 360"/>
              <a:gd name="T33" fmla="*/ 88 h 360"/>
              <a:gd name="T34" fmla="*/ 82 w 360"/>
              <a:gd name="T35" fmla="*/ 60 h 360"/>
              <a:gd name="T36" fmla="*/ 112 w 360"/>
              <a:gd name="T37" fmla="*/ 88 h 360"/>
              <a:gd name="T38" fmla="*/ 82 w 360"/>
              <a:gd name="T39" fmla="*/ 116 h 360"/>
              <a:gd name="T40" fmla="*/ 305 w 360"/>
              <a:gd name="T41" fmla="*/ 301 h 360"/>
              <a:gd name="T42" fmla="*/ 251 w 360"/>
              <a:gd name="T43" fmla="*/ 301 h 360"/>
              <a:gd name="T44" fmla="*/ 251 w 360"/>
              <a:gd name="T45" fmla="*/ 214 h 360"/>
              <a:gd name="T46" fmla="*/ 223 w 360"/>
              <a:gd name="T47" fmla="*/ 177 h 360"/>
              <a:gd name="T48" fmla="*/ 195 w 360"/>
              <a:gd name="T49" fmla="*/ 197 h 360"/>
              <a:gd name="T50" fmla="*/ 193 w 360"/>
              <a:gd name="T51" fmla="*/ 210 h 360"/>
              <a:gd name="T52" fmla="*/ 193 w 360"/>
              <a:gd name="T53" fmla="*/ 301 h 360"/>
              <a:gd name="T54" fmla="*/ 139 w 360"/>
              <a:gd name="T55" fmla="*/ 301 h 360"/>
              <a:gd name="T56" fmla="*/ 139 w 360"/>
              <a:gd name="T57" fmla="*/ 138 h 360"/>
              <a:gd name="T58" fmla="*/ 193 w 360"/>
              <a:gd name="T59" fmla="*/ 138 h 360"/>
              <a:gd name="T60" fmla="*/ 193 w 360"/>
              <a:gd name="T61" fmla="*/ 161 h 360"/>
              <a:gd name="T62" fmla="*/ 242 w 360"/>
              <a:gd name="T63" fmla="*/ 135 h 360"/>
              <a:gd name="T64" fmla="*/ 305 w 360"/>
              <a:gd name="T65" fmla="*/ 208 h 360"/>
              <a:gd name="T66" fmla="*/ 305 w 360"/>
              <a:gd name="T67" fmla="*/ 301 h 360"/>
              <a:gd name="T68" fmla="*/ 193 w 360"/>
              <a:gd name="T69" fmla="*/ 162 h 360"/>
              <a:gd name="T70" fmla="*/ 193 w 360"/>
              <a:gd name="T71" fmla="*/ 161 h 360"/>
              <a:gd name="T72" fmla="*/ 193 w 360"/>
              <a:gd name="T73" fmla="*/ 16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60" h="360">
                <a:moveTo>
                  <a:pt x="333" y="0"/>
                </a:moveTo>
                <a:cubicBezTo>
                  <a:pt x="26" y="0"/>
                  <a:pt x="26" y="0"/>
                  <a:pt x="26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334"/>
                  <a:pt x="0" y="334"/>
                  <a:pt x="0" y="334"/>
                </a:cubicBezTo>
                <a:cubicBezTo>
                  <a:pt x="0" y="348"/>
                  <a:pt x="12" y="360"/>
                  <a:pt x="26" y="360"/>
                </a:cubicBezTo>
                <a:cubicBezTo>
                  <a:pt x="333" y="360"/>
                  <a:pt x="333" y="360"/>
                  <a:pt x="333" y="360"/>
                </a:cubicBezTo>
                <a:cubicBezTo>
                  <a:pt x="348" y="360"/>
                  <a:pt x="360" y="348"/>
                  <a:pt x="360" y="334"/>
                </a:cubicBezTo>
                <a:cubicBezTo>
                  <a:pt x="360" y="25"/>
                  <a:pt x="360" y="25"/>
                  <a:pt x="360" y="25"/>
                </a:cubicBezTo>
                <a:cubicBezTo>
                  <a:pt x="360" y="11"/>
                  <a:pt x="348" y="0"/>
                  <a:pt x="333" y="0"/>
                </a:cubicBezTo>
                <a:close/>
                <a:moveTo>
                  <a:pt x="109" y="301"/>
                </a:moveTo>
                <a:cubicBezTo>
                  <a:pt x="54" y="301"/>
                  <a:pt x="54" y="301"/>
                  <a:pt x="54" y="301"/>
                </a:cubicBezTo>
                <a:cubicBezTo>
                  <a:pt x="54" y="138"/>
                  <a:pt x="54" y="138"/>
                  <a:pt x="54" y="138"/>
                </a:cubicBezTo>
                <a:cubicBezTo>
                  <a:pt x="109" y="138"/>
                  <a:pt x="109" y="138"/>
                  <a:pt x="109" y="138"/>
                </a:cubicBezTo>
                <a:lnTo>
                  <a:pt x="109" y="301"/>
                </a:lnTo>
                <a:close/>
                <a:moveTo>
                  <a:pt x="82" y="116"/>
                </a:moveTo>
                <a:cubicBezTo>
                  <a:pt x="81" y="116"/>
                  <a:pt x="81" y="116"/>
                  <a:pt x="81" y="116"/>
                </a:cubicBezTo>
                <a:cubicBezTo>
                  <a:pt x="63" y="116"/>
                  <a:pt x="51" y="104"/>
                  <a:pt x="51" y="88"/>
                </a:cubicBezTo>
                <a:cubicBezTo>
                  <a:pt x="51" y="72"/>
                  <a:pt x="63" y="60"/>
                  <a:pt x="82" y="60"/>
                </a:cubicBezTo>
                <a:cubicBezTo>
                  <a:pt x="101" y="60"/>
                  <a:pt x="112" y="72"/>
                  <a:pt x="112" y="88"/>
                </a:cubicBezTo>
                <a:cubicBezTo>
                  <a:pt x="112" y="104"/>
                  <a:pt x="101" y="116"/>
                  <a:pt x="82" y="116"/>
                </a:cubicBezTo>
                <a:close/>
                <a:moveTo>
                  <a:pt x="305" y="301"/>
                </a:moveTo>
                <a:cubicBezTo>
                  <a:pt x="251" y="301"/>
                  <a:pt x="251" y="301"/>
                  <a:pt x="251" y="301"/>
                </a:cubicBezTo>
                <a:cubicBezTo>
                  <a:pt x="251" y="214"/>
                  <a:pt x="251" y="214"/>
                  <a:pt x="251" y="214"/>
                </a:cubicBezTo>
                <a:cubicBezTo>
                  <a:pt x="251" y="192"/>
                  <a:pt x="243" y="177"/>
                  <a:pt x="223" y="177"/>
                </a:cubicBezTo>
                <a:cubicBezTo>
                  <a:pt x="208" y="177"/>
                  <a:pt x="199" y="187"/>
                  <a:pt x="195" y="197"/>
                </a:cubicBezTo>
                <a:cubicBezTo>
                  <a:pt x="194" y="200"/>
                  <a:pt x="193" y="205"/>
                  <a:pt x="193" y="210"/>
                </a:cubicBezTo>
                <a:cubicBezTo>
                  <a:pt x="193" y="301"/>
                  <a:pt x="193" y="301"/>
                  <a:pt x="193" y="301"/>
                </a:cubicBezTo>
                <a:cubicBezTo>
                  <a:pt x="139" y="301"/>
                  <a:pt x="139" y="301"/>
                  <a:pt x="139" y="301"/>
                </a:cubicBezTo>
                <a:cubicBezTo>
                  <a:pt x="139" y="301"/>
                  <a:pt x="140" y="154"/>
                  <a:pt x="139" y="138"/>
                </a:cubicBezTo>
                <a:cubicBezTo>
                  <a:pt x="193" y="138"/>
                  <a:pt x="193" y="138"/>
                  <a:pt x="193" y="138"/>
                </a:cubicBezTo>
                <a:cubicBezTo>
                  <a:pt x="193" y="161"/>
                  <a:pt x="193" y="161"/>
                  <a:pt x="193" y="161"/>
                </a:cubicBezTo>
                <a:cubicBezTo>
                  <a:pt x="201" y="150"/>
                  <a:pt x="213" y="135"/>
                  <a:pt x="242" y="135"/>
                </a:cubicBezTo>
                <a:cubicBezTo>
                  <a:pt x="278" y="135"/>
                  <a:pt x="305" y="158"/>
                  <a:pt x="305" y="208"/>
                </a:cubicBezTo>
                <a:lnTo>
                  <a:pt x="305" y="301"/>
                </a:lnTo>
                <a:close/>
                <a:moveTo>
                  <a:pt x="193" y="162"/>
                </a:moveTo>
                <a:cubicBezTo>
                  <a:pt x="193" y="162"/>
                  <a:pt x="193" y="162"/>
                  <a:pt x="193" y="161"/>
                </a:cubicBezTo>
                <a:cubicBezTo>
                  <a:pt x="193" y="162"/>
                  <a:pt x="193" y="162"/>
                  <a:pt x="193" y="16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34" name="Group 333"/>
          <p:cNvGrpSpPr/>
          <p:nvPr userDrawn="1"/>
        </p:nvGrpSpPr>
        <p:grpSpPr>
          <a:xfrm>
            <a:off x="3261663" y="6161839"/>
            <a:ext cx="381889" cy="532816"/>
            <a:chOff x="3830638" y="3297238"/>
            <a:chExt cx="265113" cy="369888"/>
          </a:xfrm>
          <a:solidFill>
            <a:schemeClr val="bg2"/>
          </a:solidFill>
        </p:grpSpPr>
        <p:sp>
          <p:nvSpPr>
            <p:cNvPr id="335" name="Freeform 5"/>
            <p:cNvSpPr>
              <a:spLocks/>
            </p:cNvSpPr>
            <p:nvPr/>
          </p:nvSpPr>
          <p:spPr bwMode="auto">
            <a:xfrm>
              <a:off x="3854450" y="3297238"/>
              <a:ext cx="50800" cy="50800"/>
            </a:xfrm>
            <a:custGeom>
              <a:avLst/>
              <a:gdLst>
                <a:gd name="T0" fmla="*/ 11 w 32"/>
                <a:gd name="T1" fmla="*/ 21 h 32"/>
                <a:gd name="T2" fmla="*/ 21 w 32"/>
                <a:gd name="T3" fmla="*/ 21 h 32"/>
                <a:gd name="T4" fmla="*/ 21 w 32"/>
                <a:gd name="T5" fmla="*/ 32 h 32"/>
                <a:gd name="T6" fmla="*/ 32 w 32"/>
                <a:gd name="T7" fmla="*/ 32 h 32"/>
                <a:gd name="T8" fmla="*/ 32 w 32"/>
                <a:gd name="T9" fmla="*/ 0 h 32"/>
                <a:gd name="T10" fmla="*/ 21 w 32"/>
                <a:gd name="T11" fmla="*/ 0 h 32"/>
                <a:gd name="T12" fmla="*/ 21 w 32"/>
                <a:gd name="T13" fmla="*/ 11 h 32"/>
                <a:gd name="T14" fmla="*/ 11 w 32"/>
                <a:gd name="T15" fmla="*/ 11 h 32"/>
                <a:gd name="T16" fmla="*/ 11 w 32"/>
                <a:gd name="T17" fmla="*/ 0 h 32"/>
                <a:gd name="T18" fmla="*/ 0 w 32"/>
                <a:gd name="T19" fmla="*/ 0 h 32"/>
                <a:gd name="T20" fmla="*/ 0 w 32"/>
                <a:gd name="T21" fmla="*/ 32 h 32"/>
                <a:gd name="T22" fmla="*/ 11 w 32"/>
                <a:gd name="T23" fmla="*/ 32 h 32"/>
                <a:gd name="T24" fmla="*/ 11 w 32"/>
                <a:gd name="T25" fmla="*/ 2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32">
                  <a:moveTo>
                    <a:pt x="11" y="21"/>
                  </a:moveTo>
                  <a:lnTo>
                    <a:pt x="21" y="21"/>
                  </a:lnTo>
                  <a:lnTo>
                    <a:pt x="21" y="32"/>
                  </a:lnTo>
                  <a:lnTo>
                    <a:pt x="32" y="32"/>
                  </a:lnTo>
                  <a:lnTo>
                    <a:pt x="32" y="0"/>
                  </a:lnTo>
                  <a:lnTo>
                    <a:pt x="21" y="0"/>
                  </a:lnTo>
                  <a:lnTo>
                    <a:pt x="21" y="11"/>
                  </a:lnTo>
                  <a:lnTo>
                    <a:pt x="11" y="11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32"/>
                  </a:lnTo>
                  <a:lnTo>
                    <a:pt x="11" y="32"/>
                  </a:lnTo>
                  <a:lnTo>
                    <a:pt x="11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6" name="Freeform 6"/>
            <p:cNvSpPr>
              <a:spLocks/>
            </p:cNvSpPr>
            <p:nvPr/>
          </p:nvSpPr>
          <p:spPr bwMode="auto">
            <a:xfrm>
              <a:off x="3911600" y="3297238"/>
              <a:ext cx="46038" cy="50800"/>
            </a:xfrm>
            <a:custGeom>
              <a:avLst/>
              <a:gdLst>
                <a:gd name="T0" fmla="*/ 9 w 29"/>
                <a:gd name="T1" fmla="*/ 32 h 32"/>
                <a:gd name="T2" fmla="*/ 20 w 29"/>
                <a:gd name="T3" fmla="*/ 32 h 32"/>
                <a:gd name="T4" fmla="*/ 20 w 29"/>
                <a:gd name="T5" fmla="*/ 11 h 32"/>
                <a:gd name="T6" fmla="*/ 29 w 29"/>
                <a:gd name="T7" fmla="*/ 11 h 32"/>
                <a:gd name="T8" fmla="*/ 29 w 29"/>
                <a:gd name="T9" fmla="*/ 0 h 32"/>
                <a:gd name="T10" fmla="*/ 0 w 29"/>
                <a:gd name="T11" fmla="*/ 0 h 32"/>
                <a:gd name="T12" fmla="*/ 0 w 29"/>
                <a:gd name="T13" fmla="*/ 11 h 32"/>
                <a:gd name="T14" fmla="*/ 9 w 29"/>
                <a:gd name="T15" fmla="*/ 11 h 32"/>
                <a:gd name="T16" fmla="*/ 9 w 29"/>
                <a:gd name="T1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32">
                  <a:moveTo>
                    <a:pt x="9" y="32"/>
                  </a:moveTo>
                  <a:lnTo>
                    <a:pt x="20" y="32"/>
                  </a:lnTo>
                  <a:lnTo>
                    <a:pt x="20" y="11"/>
                  </a:lnTo>
                  <a:lnTo>
                    <a:pt x="29" y="11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" y="11"/>
                  </a:lnTo>
                  <a:lnTo>
                    <a:pt x="9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7" name="Freeform 7"/>
            <p:cNvSpPr>
              <a:spLocks/>
            </p:cNvSpPr>
            <p:nvPr/>
          </p:nvSpPr>
          <p:spPr bwMode="auto">
            <a:xfrm>
              <a:off x="3965575" y="3297238"/>
              <a:ext cx="57150" cy="50800"/>
            </a:xfrm>
            <a:custGeom>
              <a:avLst/>
              <a:gdLst>
                <a:gd name="T0" fmla="*/ 11 w 36"/>
                <a:gd name="T1" fmla="*/ 16 h 32"/>
                <a:gd name="T2" fmla="*/ 18 w 36"/>
                <a:gd name="T3" fmla="*/ 27 h 32"/>
                <a:gd name="T4" fmla="*/ 18 w 36"/>
                <a:gd name="T5" fmla="*/ 27 h 32"/>
                <a:gd name="T6" fmla="*/ 25 w 36"/>
                <a:gd name="T7" fmla="*/ 16 h 32"/>
                <a:gd name="T8" fmla="*/ 25 w 36"/>
                <a:gd name="T9" fmla="*/ 32 h 32"/>
                <a:gd name="T10" fmla="*/ 36 w 36"/>
                <a:gd name="T11" fmla="*/ 32 h 32"/>
                <a:gd name="T12" fmla="*/ 36 w 36"/>
                <a:gd name="T13" fmla="*/ 0 h 32"/>
                <a:gd name="T14" fmla="*/ 24 w 36"/>
                <a:gd name="T15" fmla="*/ 0 h 32"/>
                <a:gd name="T16" fmla="*/ 18 w 36"/>
                <a:gd name="T17" fmla="*/ 11 h 32"/>
                <a:gd name="T18" fmla="*/ 11 w 36"/>
                <a:gd name="T19" fmla="*/ 0 h 32"/>
                <a:gd name="T20" fmla="*/ 0 w 36"/>
                <a:gd name="T21" fmla="*/ 0 h 32"/>
                <a:gd name="T22" fmla="*/ 0 w 36"/>
                <a:gd name="T23" fmla="*/ 32 h 32"/>
                <a:gd name="T24" fmla="*/ 11 w 36"/>
                <a:gd name="T25" fmla="*/ 32 h 32"/>
                <a:gd name="T26" fmla="*/ 11 w 36"/>
                <a:gd name="T2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2">
                  <a:moveTo>
                    <a:pt x="11" y="16"/>
                  </a:moveTo>
                  <a:lnTo>
                    <a:pt x="18" y="27"/>
                  </a:lnTo>
                  <a:lnTo>
                    <a:pt x="18" y="27"/>
                  </a:lnTo>
                  <a:lnTo>
                    <a:pt x="25" y="16"/>
                  </a:lnTo>
                  <a:lnTo>
                    <a:pt x="25" y="32"/>
                  </a:lnTo>
                  <a:lnTo>
                    <a:pt x="36" y="32"/>
                  </a:lnTo>
                  <a:lnTo>
                    <a:pt x="36" y="0"/>
                  </a:lnTo>
                  <a:lnTo>
                    <a:pt x="24" y="0"/>
                  </a:lnTo>
                  <a:lnTo>
                    <a:pt x="18" y="11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32"/>
                  </a:lnTo>
                  <a:lnTo>
                    <a:pt x="11" y="32"/>
                  </a:lnTo>
                  <a:lnTo>
                    <a:pt x="11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8" name="Freeform 8"/>
            <p:cNvSpPr>
              <a:spLocks/>
            </p:cNvSpPr>
            <p:nvPr/>
          </p:nvSpPr>
          <p:spPr bwMode="auto">
            <a:xfrm>
              <a:off x="4030663" y="3297238"/>
              <a:ext cx="39688" cy="50800"/>
            </a:xfrm>
            <a:custGeom>
              <a:avLst/>
              <a:gdLst>
                <a:gd name="T0" fmla="*/ 25 w 25"/>
                <a:gd name="T1" fmla="*/ 21 h 32"/>
                <a:gd name="T2" fmla="*/ 11 w 25"/>
                <a:gd name="T3" fmla="*/ 21 h 32"/>
                <a:gd name="T4" fmla="*/ 11 w 25"/>
                <a:gd name="T5" fmla="*/ 0 h 32"/>
                <a:gd name="T6" fmla="*/ 0 w 25"/>
                <a:gd name="T7" fmla="*/ 0 h 32"/>
                <a:gd name="T8" fmla="*/ 0 w 25"/>
                <a:gd name="T9" fmla="*/ 32 h 32"/>
                <a:gd name="T10" fmla="*/ 25 w 25"/>
                <a:gd name="T11" fmla="*/ 32 h 32"/>
                <a:gd name="T12" fmla="*/ 25 w 25"/>
                <a:gd name="T13" fmla="*/ 2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32">
                  <a:moveTo>
                    <a:pt x="25" y="21"/>
                  </a:moveTo>
                  <a:lnTo>
                    <a:pt x="11" y="21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32"/>
                  </a:lnTo>
                  <a:lnTo>
                    <a:pt x="25" y="32"/>
                  </a:lnTo>
                  <a:lnTo>
                    <a:pt x="25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9" name="Freeform 9"/>
            <p:cNvSpPr>
              <a:spLocks noEditPoints="1"/>
            </p:cNvSpPr>
            <p:nvPr/>
          </p:nvSpPr>
          <p:spPr bwMode="auto">
            <a:xfrm>
              <a:off x="3830638" y="3368676"/>
              <a:ext cx="265113" cy="298450"/>
            </a:xfrm>
            <a:custGeom>
              <a:avLst/>
              <a:gdLst>
                <a:gd name="T0" fmla="*/ 0 w 167"/>
                <a:gd name="T1" fmla="*/ 0 h 188"/>
                <a:gd name="T2" fmla="*/ 15 w 167"/>
                <a:gd name="T3" fmla="*/ 169 h 188"/>
                <a:gd name="T4" fmla="*/ 84 w 167"/>
                <a:gd name="T5" fmla="*/ 188 h 188"/>
                <a:gd name="T6" fmla="*/ 152 w 167"/>
                <a:gd name="T7" fmla="*/ 169 h 188"/>
                <a:gd name="T8" fmla="*/ 167 w 167"/>
                <a:gd name="T9" fmla="*/ 0 h 188"/>
                <a:gd name="T10" fmla="*/ 0 w 167"/>
                <a:gd name="T11" fmla="*/ 0 h 188"/>
                <a:gd name="T12" fmla="*/ 134 w 167"/>
                <a:gd name="T13" fmla="*/ 56 h 188"/>
                <a:gd name="T14" fmla="*/ 84 w 167"/>
                <a:gd name="T15" fmla="*/ 56 h 188"/>
                <a:gd name="T16" fmla="*/ 54 w 167"/>
                <a:gd name="T17" fmla="*/ 56 h 188"/>
                <a:gd name="T18" fmla="*/ 56 w 167"/>
                <a:gd name="T19" fmla="*/ 78 h 188"/>
                <a:gd name="T20" fmla="*/ 84 w 167"/>
                <a:gd name="T21" fmla="*/ 78 h 188"/>
                <a:gd name="T22" fmla="*/ 132 w 167"/>
                <a:gd name="T23" fmla="*/ 78 h 188"/>
                <a:gd name="T24" fmla="*/ 126 w 167"/>
                <a:gd name="T25" fmla="*/ 141 h 188"/>
                <a:gd name="T26" fmla="*/ 84 w 167"/>
                <a:gd name="T27" fmla="*/ 153 h 188"/>
                <a:gd name="T28" fmla="*/ 84 w 167"/>
                <a:gd name="T29" fmla="*/ 153 h 188"/>
                <a:gd name="T30" fmla="*/ 41 w 167"/>
                <a:gd name="T31" fmla="*/ 141 h 188"/>
                <a:gd name="T32" fmla="*/ 37 w 167"/>
                <a:gd name="T33" fmla="*/ 107 h 188"/>
                <a:gd name="T34" fmla="*/ 59 w 167"/>
                <a:gd name="T35" fmla="*/ 107 h 188"/>
                <a:gd name="T36" fmla="*/ 60 w 167"/>
                <a:gd name="T37" fmla="*/ 125 h 188"/>
                <a:gd name="T38" fmla="*/ 84 w 167"/>
                <a:gd name="T39" fmla="*/ 131 h 188"/>
                <a:gd name="T40" fmla="*/ 84 w 167"/>
                <a:gd name="T41" fmla="*/ 131 h 188"/>
                <a:gd name="T42" fmla="*/ 84 w 167"/>
                <a:gd name="T43" fmla="*/ 131 h 188"/>
                <a:gd name="T44" fmla="*/ 107 w 167"/>
                <a:gd name="T45" fmla="*/ 125 h 188"/>
                <a:gd name="T46" fmla="*/ 109 w 167"/>
                <a:gd name="T47" fmla="*/ 98 h 188"/>
                <a:gd name="T48" fmla="*/ 84 w 167"/>
                <a:gd name="T49" fmla="*/ 98 h 188"/>
                <a:gd name="T50" fmla="*/ 84 w 167"/>
                <a:gd name="T51" fmla="*/ 98 h 188"/>
                <a:gd name="T52" fmla="*/ 37 w 167"/>
                <a:gd name="T53" fmla="*/ 98 h 188"/>
                <a:gd name="T54" fmla="*/ 31 w 167"/>
                <a:gd name="T55" fmla="*/ 35 h 188"/>
                <a:gd name="T56" fmla="*/ 84 w 167"/>
                <a:gd name="T57" fmla="*/ 35 h 188"/>
                <a:gd name="T58" fmla="*/ 136 w 167"/>
                <a:gd name="T59" fmla="*/ 35 h 188"/>
                <a:gd name="T60" fmla="*/ 134 w 167"/>
                <a:gd name="T61" fmla="*/ 56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7" h="188">
                  <a:moveTo>
                    <a:pt x="0" y="0"/>
                  </a:moveTo>
                  <a:lnTo>
                    <a:pt x="15" y="169"/>
                  </a:lnTo>
                  <a:lnTo>
                    <a:pt x="84" y="188"/>
                  </a:lnTo>
                  <a:lnTo>
                    <a:pt x="152" y="169"/>
                  </a:lnTo>
                  <a:lnTo>
                    <a:pt x="167" y="0"/>
                  </a:lnTo>
                  <a:lnTo>
                    <a:pt x="0" y="0"/>
                  </a:lnTo>
                  <a:close/>
                  <a:moveTo>
                    <a:pt x="134" y="56"/>
                  </a:moveTo>
                  <a:lnTo>
                    <a:pt x="84" y="56"/>
                  </a:lnTo>
                  <a:lnTo>
                    <a:pt x="54" y="56"/>
                  </a:lnTo>
                  <a:lnTo>
                    <a:pt x="56" y="78"/>
                  </a:lnTo>
                  <a:lnTo>
                    <a:pt x="84" y="78"/>
                  </a:lnTo>
                  <a:lnTo>
                    <a:pt x="132" y="78"/>
                  </a:lnTo>
                  <a:lnTo>
                    <a:pt x="126" y="141"/>
                  </a:lnTo>
                  <a:lnTo>
                    <a:pt x="84" y="153"/>
                  </a:lnTo>
                  <a:lnTo>
                    <a:pt x="84" y="153"/>
                  </a:lnTo>
                  <a:lnTo>
                    <a:pt x="41" y="141"/>
                  </a:lnTo>
                  <a:lnTo>
                    <a:pt x="37" y="107"/>
                  </a:lnTo>
                  <a:lnTo>
                    <a:pt x="59" y="107"/>
                  </a:lnTo>
                  <a:lnTo>
                    <a:pt x="60" y="125"/>
                  </a:lnTo>
                  <a:lnTo>
                    <a:pt x="84" y="131"/>
                  </a:lnTo>
                  <a:lnTo>
                    <a:pt x="84" y="131"/>
                  </a:lnTo>
                  <a:lnTo>
                    <a:pt x="84" y="131"/>
                  </a:lnTo>
                  <a:lnTo>
                    <a:pt x="107" y="125"/>
                  </a:lnTo>
                  <a:lnTo>
                    <a:pt x="109" y="98"/>
                  </a:lnTo>
                  <a:lnTo>
                    <a:pt x="84" y="98"/>
                  </a:lnTo>
                  <a:lnTo>
                    <a:pt x="84" y="98"/>
                  </a:lnTo>
                  <a:lnTo>
                    <a:pt x="37" y="98"/>
                  </a:lnTo>
                  <a:lnTo>
                    <a:pt x="31" y="35"/>
                  </a:lnTo>
                  <a:lnTo>
                    <a:pt x="84" y="35"/>
                  </a:lnTo>
                  <a:lnTo>
                    <a:pt x="136" y="35"/>
                  </a:lnTo>
                  <a:lnTo>
                    <a:pt x="134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40" name="Group 339"/>
          <p:cNvGrpSpPr/>
          <p:nvPr userDrawn="1"/>
        </p:nvGrpSpPr>
        <p:grpSpPr>
          <a:xfrm flipH="1">
            <a:off x="3407922" y="5524373"/>
            <a:ext cx="352294" cy="428279"/>
            <a:chOff x="10004425" y="2801938"/>
            <a:chExt cx="404813" cy="492126"/>
          </a:xfrm>
          <a:solidFill>
            <a:schemeClr val="bg2"/>
          </a:solidFill>
        </p:grpSpPr>
        <p:sp>
          <p:nvSpPr>
            <p:cNvPr id="341" name="Freeform 5"/>
            <p:cNvSpPr>
              <a:spLocks noEditPoints="1"/>
            </p:cNvSpPr>
            <p:nvPr/>
          </p:nvSpPr>
          <p:spPr bwMode="auto">
            <a:xfrm>
              <a:off x="10039350" y="2801938"/>
              <a:ext cx="323850" cy="327025"/>
            </a:xfrm>
            <a:custGeom>
              <a:avLst/>
              <a:gdLst>
                <a:gd name="T0" fmla="*/ 84 w 84"/>
                <a:gd name="T1" fmla="*/ 42 h 85"/>
                <a:gd name="T2" fmla="*/ 42 w 84"/>
                <a:gd name="T3" fmla="*/ 0 h 85"/>
                <a:gd name="T4" fmla="*/ 0 w 84"/>
                <a:gd name="T5" fmla="*/ 42 h 85"/>
                <a:gd name="T6" fmla="*/ 42 w 84"/>
                <a:gd name="T7" fmla="*/ 85 h 85"/>
                <a:gd name="T8" fmla="*/ 84 w 84"/>
                <a:gd name="T9" fmla="*/ 42 h 85"/>
                <a:gd name="T10" fmla="*/ 42 w 84"/>
                <a:gd name="T11" fmla="*/ 72 h 85"/>
                <a:gd name="T12" fmla="*/ 12 w 84"/>
                <a:gd name="T13" fmla="*/ 42 h 85"/>
                <a:gd name="T14" fmla="*/ 42 w 84"/>
                <a:gd name="T15" fmla="*/ 13 h 85"/>
                <a:gd name="T16" fmla="*/ 72 w 84"/>
                <a:gd name="T17" fmla="*/ 42 h 85"/>
                <a:gd name="T18" fmla="*/ 42 w 84"/>
                <a:gd name="T19" fmla="*/ 7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6"/>
                    <a:pt x="19" y="85"/>
                    <a:pt x="42" y="85"/>
                  </a:cubicBezTo>
                  <a:cubicBezTo>
                    <a:pt x="65" y="85"/>
                    <a:pt x="84" y="66"/>
                    <a:pt x="84" y="42"/>
                  </a:cubicBezTo>
                  <a:close/>
                  <a:moveTo>
                    <a:pt x="42" y="72"/>
                  </a:moveTo>
                  <a:cubicBezTo>
                    <a:pt x="26" y="72"/>
                    <a:pt x="12" y="59"/>
                    <a:pt x="12" y="42"/>
                  </a:cubicBezTo>
                  <a:cubicBezTo>
                    <a:pt x="12" y="26"/>
                    <a:pt x="26" y="13"/>
                    <a:pt x="42" y="13"/>
                  </a:cubicBezTo>
                  <a:cubicBezTo>
                    <a:pt x="58" y="13"/>
                    <a:pt x="72" y="26"/>
                    <a:pt x="72" y="42"/>
                  </a:cubicBezTo>
                  <a:cubicBezTo>
                    <a:pt x="72" y="59"/>
                    <a:pt x="58" y="72"/>
                    <a:pt x="42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342" name="Freeform 6"/>
            <p:cNvSpPr>
              <a:spLocks/>
            </p:cNvSpPr>
            <p:nvPr/>
          </p:nvSpPr>
          <p:spPr bwMode="auto">
            <a:xfrm>
              <a:off x="10213975" y="3097213"/>
              <a:ext cx="195263" cy="196850"/>
            </a:xfrm>
            <a:custGeom>
              <a:avLst/>
              <a:gdLst>
                <a:gd name="T0" fmla="*/ 28 w 51"/>
                <a:gd name="T1" fmla="*/ 0 h 51"/>
                <a:gd name="T2" fmla="*/ 0 w 51"/>
                <a:gd name="T3" fmla="*/ 12 h 51"/>
                <a:gd name="T4" fmla="*/ 26 w 51"/>
                <a:gd name="T5" fmla="*/ 51 h 51"/>
                <a:gd name="T6" fmla="*/ 29 w 51"/>
                <a:gd name="T7" fmla="*/ 29 h 51"/>
                <a:gd name="T8" fmla="*/ 51 w 51"/>
                <a:gd name="T9" fmla="*/ 35 h 51"/>
                <a:gd name="T10" fmla="*/ 28 w 51"/>
                <a:gd name="T1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51">
                  <a:moveTo>
                    <a:pt x="28" y="0"/>
                  </a:moveTo>
                  <a:cubicBezTo>
                    <a:pt x="21" y="7"/>
                    <a:pt x="11" y="11"/>
                    <a:pt x="0" y="12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51" y="35"/>
                    <a:pt x="51" y="35"/>
                    <a:pt x="51" y="35"/>
                  </a:cubicBez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343" name="Freeform 7"/>
            <p:cNvSpPr>
              <a:spLocks/>
            </p:cNvSpPr>
            <p:nvPr/>
          </p:nvSpPr>
          <p:spPr bwMode="auto">
            <a:xfrm>
              <a:off x="10004425" y="3105151"/>
              <a:ext cx="196850" cy="188913"/>
            </a:xfrm>
            <a:custGeom>
              <a:avLst/>
              <a:gdLst>
                <a:gd name="T0" fmla="*/ 0 w 51"/>
                <a:gd name="T1" fmla="*/ 33 h 49"/>
                <a:gd name="T2" fmla="*/ 22 w 51"/>
                <a:gd name="T3" fmla="*/ 27 h 49"/>
                <a:gd name="T4" fmla="*/ 25 w 51"/>
                <a:gd name="T5" fmla="*/ 49 h 49"/>
                <a:gd name="T6" fmla="*/ 51 w 51"/>
                <a:gd name="T7" fmla="*/ 10 h 49"/>
                <a:gd name="T8" fmla="*/ 22 w 51"/>
                <a:gd name="T9" fmla="*/ 0 h 49"/>
                <a:gd name="T10" fmla="*/ 0 w 51"/>
                <a:gd name="T11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49">
                  <a:moveTo>
                    <a:pt x="0" y="33"/>
                  </a:moveTo>
                  <a:cubicBezTo>
                    <a:pt x="22" y="27"/>
                    <a:pt x="22" y="27"/>
                    <a:pt x="22" y="27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1" y="10"/>
                    <a:pt x="51" y="10"/>
                    <a:pt x="51" y="10"/>
                  </a:cubicBezTo>
                  <a:cubicBezTo>
                    <a:pt x="40" y="10"/>
                    <a:pt x="30" y="6"/>
                    <a:pt x="22" y="0"/>
                  </a:cubicBezTo>
                  <a:lnTo>
                    <a:pt x="0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344" name="Freeform 8"/>
            <p:cNvSpPr>
              <a:spLocks/>
            </p:cNvSpPr>
            <p:nvPr/>
          </p:nvSpPr>
          <p:spPr bwMode="auto">
            <a:xfrm>
              <a:off x="10125075" y="2886076"/>
              <a:ext cx="157163" cy="149225"/>
            </a:xfrm>
            <a:custGeom>
              <a:avLst/>
              <a:gdLst>
                <a:gd name="T0" fmla="*/ 38 w 41"/>
                <a:gd name="T1" fmla="*/ 14 h 39"/>
                <a:gd name="T2" fmla="*/ 31 w 41"/>
                <a:gd name="T3" fmla="*/ 13 h 39"/>
                <a:gd name="T4" fmla="*/ 25 w 41"/>
                <a:gd name="T5" fmla="*/ 9 h 39"/>
                <a:gd name="T6" fmla="*/ 22 w 41"/>
                <a:gd name="T7" fmla="*/ 2 h 39"/>
                <a:gd name="T8" fmla="*/ 19 w 41"/>
                <a:gd name="T9" fmla="*/ 2 h 39"/>
                <a:gd name="T10" fmla="*/ 16 w 41"/>
                <a:gd name="T11" fmla="*/ 9 h 39"/>
                <a:gd name="T12" fmla="*/ 10 w 41"/>
                <a:gd name="T13" fmla="*/ 13 h 39"/>
                <a:gd name="T14" fmla="*/ 2 w 41"/>
                <a:gd name="T15" fmla="*/ 14 h 39"/>
                <a:gd name="T16" fmla="*/ 1 w 41"/>
                <a:gd name="T17" fmla="*/ 17 h 39"/>
                <a:gd name="T18" fmla="*/ 7 w 41"/>
                <a:gd name="T19" fmla="*/ 22 h 39"/>
                <a:gd name="T20" fmla="*/ 9 w 41"/>
                <a:gd name="T21" fmla="*/ 29 h 39"/>
                <a:gd name="T22" fmla="*/ 8 w 41"/>
                <a:gd name="T23" fmla="*/ 36 h 39"/>
                <a:gd name="T24" fmla="*/ 10 w 41"/>
                <a:gd name="T25" fmla="*/ 38 h 39"/>
                <a:gd name="T26" fmla="*/ 17 w 41"/>
                <a:gd name="T27" fmla="*/ 34 h 39"/>
                <a:gd name="T28" fmla="*/ 24 w 41"/>
                <a:gd name="T29" fmla="*/ 34 h 39"/>
                <a:gd name="T30" fmla="*/ 30 w 41"/>
                <a:gd name="T31" fmla="*/ 38 h 39"/>
                <a:gd name="T32" fmla="*/ 33 w 41"/>
                <a:gd name="T33" fmla="*/ 36 h 39"/>
                <a:gd name="T34" fmla="*/ 31 w 41"/>
                <a:gd name="T35" fmla="*/ 29 h 39"/>
                <a:gd name="T36" fmla="*/ 34 w 41"/>
                <a:gd name="T37" fmla="*/ 22 h 39"/>
                <a:gd name="T38" fmla="*/ 39 w 41"/>
                <a:gd name="T39" fmla="*/ 17 h 39"/>
                <a:gd name="T40" fmla="*/ 38 w 41"/>
                <a:gd name="T41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" h="39">
                  <a:moveTo>
                    <a:pt x="38" y="14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29" y="13"/>
                    <a:pt x="26" y="11"/>
                    <a:pt x="25" y="9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1" y="0"/>
                    <a:pt x="20" y="0"/>
                    <a:pt x="19" y="2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11"/>
                    <a:pt x="12" y="13"/>
                    <a:pt x="10" y="1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6"/>
                    <a:pt x="1" y="17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9" y="24"/>
                    <a:pt x="10" y="27"/>
                    <a:pt x="9" y="29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7" y="38"/>
                    <a:pt x="8" y="39"/>
                    <a:pt x="10" y="38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3"/>
                    <a:pt x="22" y="33"/>
                    <a:pt x="24" y="34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32" y="39"/>
                    <a:pt x="34" y="38"/>
                    <a:pt x="33" y="36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27"/>
                    <a:pt x="32" y="24"/>
                    <a:pt x="34" y="22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1" y="16"/>
                    <a:pt x="41" y="14"/>
                    <a:pt x="38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</p:grpSp>
      <p:sp>
        <p:nvSpPr>
          <p:cNvPr id="345" name="Freeform 5"/>
          <p:cNvSpPr>
            <a:spLocks noEditPoints="1"/>
          </p:cNvSpPr>
          <p:nvPr userDrawn="1"/>
        </p:nvSpPr>
        <p:spPr bwMode="auto">
          <a:xfrm>
            <a:off x="3916336" y="5981049"/>
            <a:ext cx="335093" cy="335486"/>
          </a:xfrm>
          <a:custGeom>
            <a:avLst/>
            <a:gdLst>
              <a:gd name="T0" fmla="*/ 345 w 360"/>
              <a:gd name="T1" fmla="*/ 206 h 360"/>
              <a:gd name="T2" fmla="*/ 347 w 360"/>
              <a:gd name="T3" fmla="*/ 180 h 360"/>
              <a:gd name="T4" fmla="*/ 180 w 360"/>
              <a:gd name="T5" fmla="*/ 13 h 360"/>
              <a:gd name="T6" fmla="*/ 154 w 360"/>
              <a:gd name="T7" fmla="*/ 15 h 360"/>
              <a:gd name="T8" fmla="*/ 101 w 360"/>
              <a:gd name="T9" fmla="*/ 0 h 360"/>
              <a:gd name="T10" fmla="*/ 0 w 360"/>
              <a:gd name="T11" fmla="*/ 101 h 360"/>
              <a:gd name="T12" fmla="*/ 15 w 360"/>
              <a:gd name="T13" fmla="*/ 154 h 360"/>
              <a:gd name="T14" fmla="*/ 13 w 360"/>
              <a:gd name="T15" fmla="*/ 180 h 360"/>
              <a:gd name="T16" fmla="*/ 180 w 360"/>
              <a:gd name="T17" fmla="*/ 347 h 360"/>
              <a:gd name="T18" fmla="*/ 206 w 360"/>
              <a:gd name="T19" fmla="*/ 345 h 360"/>
              <a:gd name="T20" fmla="*/ 259 w 360"/>
              <a:gd name="T21" fmla="*/ 360 h 360"/>
              <a:gd name="T22" fmla="*/ 360 w 360"/>
              <a:gd name="T23" fmla="*/ 259 h 360"/>
              <a:gd name="T24" fmla="*/ 345 w 360"/>
              <a:gd name="T25" fmla="*/ 206 h 360"/>
              <a:gd name="T26" fmla="*/ 259 w 360"/>
              <a:gd name="T27" fmla="*/ 256 h 360"/>
              <a:gd name="T28" fmla="*/ 228 w 360"/>
              <a:gd name="T29" fmla="*/ 280 h 360"/>
              <a:gd name="T30" fmla="*/ 180 w 360"/>
              <a:gd name="T31" fmla="*/ 288 h 360"/>
              <a:gd name="T32" fmla="*/ 125 w 360"/>
              <a:gd name="T33" fmla="*/ 277 h 360"/>
              <a:gd name="T34" fmla="*/ 100 w 360"/>
              <a:gd name="T35" fmla="*/ 254 h 360"/>
              <a:gd name="T36" fmla="*/ 90 w 360"/>
              <a:gd name="T37" fmla="*/ 227 h 360"/>
              <a:gd name="T38" fmla="*/ 96 w 360"/>
              <a:gd name="T39" fmla="*/ 213 h 360"/>
              <a:gd name="T40" fmla="*/ 111 w 360"/>
              <a:gd name="T41" fmla="*/ 207 h 360"/>
              <a:gd name="T42" fmla="*/ 124 w 360"/>
              <a:gd name="T43" fmla="*/ 212 h 360"/>
              <a:gd name="T44" fmla="*/ 133 w 360"/>
              <a:gd name="T45" fmla="*/ 225 h 360"/>
              <a:gd name="T46" fmla="*/ 142 w 360"/>
              <a:gd name="T47" fmla="*/ 241 h 360"/>
              <a:gd name="T48" fmla="*/ 155 w 360"/>
              <a:gd name="T49" fmla="*/ 252 h 360"/>
              <a:gd name="T50" fmla="*/ 179 w 360"/>
              <a:gd name="T51" fmla="*/ 256 h 360"/>
              <a:gd name="T52" fmla="*/ 211 w 360"/>
              <a:gd name="T53" fmla="*/ 247 h 360"/>
              <a:gd name="T54" fmla="*/ 224 w 360"/>
              <a:gd name="T55" fmla="*/ 226 h 360"/>
              <a:gd name="T56" fmla="*/ 217 w 360"/>
              <a:gd name="T57" fmla="*/ 210 h 360"/>
              <a:gd name="T58" fmla="*/ 200 w 360"/>
              <a:gd name="T59" fmla="*/ 200 h 360"/>
              <a:gd name="T60" fmla="*/ 171 w 360"/>
              <a:gd name="T61" fmla="*/ 193 h 360"/>
              <a:gd name="T62" fmla="*/ 130 w 360"/>
              <a:gd name="T63" fmla="*/ 181 h 360"/>
              <a:gd name="T64" fmla="*/ 104 w 360"/>
              <a:gd name="T65" fmla="*/ 161 h 360"/>
              <a:gd name="T66" fmla="*/ 94 w 360"/>
              <a:gd name="T67" fmla="*/ 131 h 360"/>
              <a:gd name="T68" fmla="*/ 105 w 360"/>
              <a:gd name="T69" fmla="*/ 100 h 360"/>
              <a:gd name="T70" fmla="*/ 134 w 360"/>
              <a:gd name="T71" fmla="*/ 79 h 360"/>
              <a:gd name="T72" fmla="*/ 179 w 360"/>
              <a:gd name="T73" fmla="*/ 72 h 360"/>
              <a:gd name="T74" fmla="*/ 215 w 360"/>
              <a:gd name="T75" fmla="*/ 77 h 360"/>
              <a:gd name="T76" fmla="*/ 241 w 360"/>
              <a:gd name="T77" fmla="*/ 89 h 360"/>
              <a:gd name="T78" fmla="*/ 255 w 360"/>
              <a:gd name="T79" fmla="*/ 106 h 360"/>
              <a:gd name="T80" fmla="*/ 260 w 360"/>
              <a:gd name="T81" fmla="*/ 123 h 360"/>
              <a:gd name="T82" fmla="*/ 254 w 360"/>
              <a:gd name="T83" fmla="*/ 137 h 360"/>
              <a:gd name="T84" fmla="*/ 239 w 360"/>
              <a:gd name="T85" fmla="*/ 144 h 360"/>
              <a:gd name="T86" fmla="*/ 227 w 360"/>
              <a:gd name="T87" fmla="*/ 140 h 360"/>
              <a:gd name="T88" fmla="*/ 218 w 360"/>
              <a:gd name="T89" fmla="*/ 128 h 360"/>
              <a:gd name="T90" fmla="*/ 203 w 360"/>
              <a:gd name="T91" fmla="*/ 110 h 360"/>
              <a:gd name="T92" fmla="*/ 176 w 360"/>
              <a:gd name="T93" fmla="*/ 103 h 360"/>
              <a:gd name="T94" fmla="*/ 148 w 360"/>
              <a:gd name="T95" fmla="*/ 110 h 360"/>
              <a:gd name="T96" fmla="*/ 138 w 360"/>
              <a:gd name="T97" fmla="*/ 127 h 360"/>
              <a:gd name="T98" fmla="*/ 141 w 360"/>
              <a:gd name="T99" fmla="*/ 137 h 360"/>
              <a:gd name="T100" fmla="*/ 151 w 360"/>
              <a:gd name="T101" fmla="*/ 145 h 360"/>
              <a:gd name="T102" fmla="*/ 164 w 360"/>
              <a:gd name="T103" fmla="*/ 150 h 360"/>
              <a:gd name="T104" fmla="*/ 186 w 360"/>
              <a:gd name="T105" fmla="*/ 155 h 360"/>
              <a:gd name="T106" fmla="*/ 220 w 360"/>
              <a:gd name="T107" fmla="*/ 164 h 360"/>
              <a:gd name="T108" fmla="*/ 247 w 360"/>
              <a:gd name="T109" fmla="*/ 176 h 360"/>
              <a:gd name="T110" fmla="*/ 264 w 360"/>
              <a:gd name="T111" fmla="*/ 195 h 360"/>
              <a:gd name="T112" fmla="*/ 270 w 360"/>
              <a:gd name="T113" fmla="*/ 222 h 360"/>
              <a:gd name="T114" fmla="*/ 259 w 360"/>
              <a:gd name="T115" fmla="*/ 256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60" h="360">
                <a:moveTo>
                  <a:pt x="345" y="206"/>
                </a:moveTo>
                <a:cubicBezTo>
                  <a:pt x="346" y="198"/>
                  <a:pt x="347" y="189"/>
                  <a:pt x="347" y="180"/>
                </a:cubicBezTo>
                <a:cubicBezTo>
                  <a:pt x="347" y="88"/>
                  <a:pt x="272" y="13"/>
                  <a:pt x="180" y="13"/>
                </a:cubicBezTo>
                <a:cubicBezTo>
                  <a:pt x="171" y="13"/>
                  <a:pt x="162" y="14"/>
                  <a:pt x="154" y="15"/>
                </a:cubicBezTo>
                <a:cubicBezTo>
                  <a:pt x="139" y="6"/>
                  <a:pt x="120" y="0"/>
                  <a:pt x="101" y="0"/>
                </a:cubicBezTo>
                <a:cubicBezTo>
                  <a:pt x="45" y="0"/>
                  <a:pt x="0" y="45"/>
                  <a:pt x="0" y="101"/>
                </a:cubicBezTo>
                <a:cubicBezTo>
                  <a:pt x="0" y="120"/>
                  <a:pt x="6" y="139"/>
                  <a:pt x="15" y="154"/>
                </a:cubicBezTo>
                <a:cubicBezTo>
                  <a:pt x="14" y="163"/>
                  <a:pt x="13" y="171"/>
                  <a:pt x="13" y="180"/>
                </a:cubicBezTo>
                <a:cubicBezTo>
                  <a:pt x="13" y="272"/>
                  <a:pt x="88" y="347"/>
                  <a:pt x="180" y="347"/>
                </a:cubicBezTo>
                <a:cubicBezTo>
                  <a:pt x="189" y="347"/>
                  <a:pt x="198" y="346"/>
                  <a:pt x="206" y="345"/>
                </a:cubicBezTo>
                <a:cubicBezTo>
                  <a:pt x="221" y="355"/>
                  <a:pt x="240" y="360"/>
                  <a:pt x="259" y="360"/>
                </a:cubicBezTo>
                <a:cubicBezTo>
                  <a:pt x="315" y="360"/>
                  <a:pt x="360" y="315"/>
                  <a:pt x="360" y="259"/>
                </a:cubicBezTo>
                <a:cubicBezTo>
                  <a:pt x="360" y="240"/>
                  <a:pt x="355" y="222"/>
                  <a:pt x="345" y="206"/>
                </a:cubicBezTo>
                <a:close/>
                <a:moveTo>
                  <a:pt x="259" y="256"/>
                </a:moveTo>
                <a:cubicBezTo>
                  <a:pt x="252" y="266"/>
                  <a:pt x="242" y="274"/>
                  <a:pt x="228" y="280"/>
                </a:cubicBezTo>
                <a:cubicBezTo>
                  <a:pt x="215" y="286"/>
                  <a:pt x="199" y="288"/>
                  <a:pt x="180" y="288"/>
                </a:cubicBezTo>
                <a:cubicBezTo>
                  <a:pt x="158" y="288"/>
                  <a:pt x="139" y="285"/>
                  <a:pt x="125" y="277"/>
                </a:cubicBezTo>
                <a:cubicBezTo>
                  <a:pt x="115" y="271"/>
                  <a:pt x="106" y="264"/>
                  <a:pt x="100" y="254"/>
                </a:cubicBezTo>
                <a:cubicBezTo>
                  <a:pt x="93" y="245"/>
                  <a:pt x="90" y="236"/>
                  <a:pt x="90" y="227"/>
                </a:cubicBezTo>
                <a:cubicBezTo>
                  <a:pt x="90" y="221"/>
                  <a:pt x="92" y="217"/>
                  <a:pt x="96" y="213"/>
                </a:cubicBezTo>
                <a:cubicBezTo>
                  <a:pt x="100" y="209"/>
                  <a:pt x="105" y="207"/>
                  <a:pt x="111" y="207"/>
                </a:cubicBezTo>
                <a:cubicBezTo>
                  <a:pt x="116" y="207"/>
                  <a:pt x="120" y="209"/>
                  <a:pt x="124" y="212"/>
                </a:cubicBezTo>
                <a:cubicBezTo>
                  <a:pt x="127" y="215"/>
                  <a:pt x="130" y="219"/>
                  <a:pt x="133" y="225"/>
                </a:cubicBezTo>
                <a:cubicBezTo>
                  <a:pt x="135" y="231"/>
                  <a:pt x="138" y="237"/>
                  <a:pt x="142" y="241"/>
                </a:cubicBezTo>
                <a:cubicBezTo>
                  <a:pt x="145" y="245"/>
                  <a:pt x="150" y="249"/>
                  <a:pt x="155" y="252"/>
                </a:cubicBezTo>
                <a:cubicBezTo>
                  <a:pt x="161" y="255"/>
                  <a:pt x="169" y="256"/>
                  <a:pt x="179" y="256"/>
                </a:cubicBezTo>
                <a:cubicBezTo>
                  <a:pt x="192" y="256"/>
                  <a:pt x="203" y="253"/>
                  <a:pt x="211" y="247"/>
                </a:cubicBezTo>
                <a:cubicBezTo>
                  <a:pt x="220" y="242"/>
                  <a:pt x="224" y="235"/>
                  <a:pt x="224" y="226"/>
                </a:cubicBezTo>
                <a:cubicBezTo>
                  <a:pt x="224" y="219"/>
                  <a:pt x="221" y="214"/>
                  <a:pt x="217" y="210"/>
                </a:cubicBezTo>
                <a:cubicBezTo>
                  <a:pt x="213" y="206"/>
                  <a:pt x="207" y="203"/>
                  <a:pt x="200" y="200"/>
                </a:cubicBezTo>
                <a:cubicBezTo>
                  <a:pt x="193" y="198"/>
                  <a:pt x="183" y="196"/>
                  <a:pt x="171" y="193"/>
                </a:cubicBezTo>
                <a:cubicBezTo>
                  <a:pt x="155" y="190"/>
                  <a:pt x="141" y="185"/>
                  <a:pt x="130" y="181"/>
                </a:cubicBezTo>
                <a:cubicBezTo>
                  <a:pt x="119" y="176"/>
                  <a:pt x="111" y="170"/>
                  <a:pt x="104" y="161"/>
                </a:cubicBezTo>
                <a:cubicBezTo>
                  <a:pt x="98" y="153"/>
                  <a:pt x="94" y="143"/>
                  <a:pt x="94" y="131"/>
                </a:cubicBezTo>
                <a:cubicBezTo>
                  <a:pt x="94" y="119"/>
                  <a:pt x="98" y="109"/>
                  <a:pt x="105" y="100"/>
                </a:cubicBezTo>
                <a:cubicBezTo>
                  <a:pt x="111" y="91"/>
                  <a:pt x="121" y="84"/>
                  <a:pt x="134" y="79"/>
                </a:cubicBezTo>
                <a:cubicBezTo>
                  <a:pt x="147" y="74"/>
                  <a:pt x="162" y="72"/>
                  <a:pt x="179" y="72"/>
                </a:cubicBezTo>
                <a:cubicBezTo>
                  <a:pt x="193" y="72"/>
                  <a:pt x="205" y="73"/>
                  <a:pt x="215" y="77"/>
                </a:cubicBezTo>
                <a:cubicBezTo>
                  <a:pt x="226" y="80"/>
                  <a:pt x="234" y="84"/>
                  <a:pt x="241" y="89"/>
                </a:cubicBezTo>
                <a:cubicBezTo>
                  <a:pt x="247" y="95"/>
                  <a:pt x="252" y="100"/>
                  <a:pt x="255" y="106"/>
                </a:cubicBezTo>
                <a:cubicBezTo>
                  <a:pt x="259" y="112"/>
                  <a:pt x="260" y="118"/>
                  <a:pt x="260" y="123"/>
                </a:cubicBezTo>
                <a:cubicBezTo>
                  <a:pt x="260" y="129"/>
                  <a:pt x="258" y="133"/>
                  <a:pt x="254" y="137"/>
                </a:cubicBezTo>
                <a:cubicBezTo>
                  <a:pt x="250" y="142"/>
                  <a:pt x="245" y="144"/>
                  <a:pt x="239" y="144"/>
                </a:cubicBezTo>
                <a:cubicBezTo>
                  <a:pt x="234" y="144"/>
                  <a:pt x="230" y="142"/>
                  <a:pt x="227" y="140"/>
                </a:cubicBezTo>
                <a:cubicBezTo>
                  <a:pt x="224" y="137"/>
                  <a:pt x="221" y="133"/>
                  <a:pt x="218" y="128"/>
                </a:cubicBezTo>
                <a:cubicBezTo>
                  <a:pt x="214" y="120"/>
                  <a:pt x="209" y="114"/>
                  <a:pt x="203" y="110"/>
                </a:cubicBezTo>
                <a:cubicBezTo>
                  <a:pt x="198" y="105"/>
                  <a:pt x="189" y="103"/>
                  <a:pt x="176" y="103"/>
                </a:cubicBezTo>
                <a:cubicBezTo>
                  <a:pt x="165" y="103"/>
                  <a:pt x="155" y="106"/>
                  <a:pt x="148" y="110"/>
                </a:cubicBezTo>
                <a:cubicBezTo>
                  <a:pt x="141" y="115"/>
                  <a:pt x="138" y="120"/>
                  <a:pt x="138" y="127"/>
                </a:cubicBezTo>
                <a:cubicBezTo>
                  <a:pt x="138" y="131"/>
                  <a:pt x="139" y="134"/>
                  <a:pt x="141" y="137"/>
                </a:cubicBezTo>
                <a:cubicBezTo>
                  <a:pt x="144" y="140"/>
                  <a:pt x="147" y="143"/>
                  <a:pt x="151" y="145"/>
                </a:cubicBezTo>
                <a:cubicBezTo>
                  <a:pt x="156" y="147"/>
                  <a:pt x="160" y="149"/>
                  <a:pt x="164" y="150"/>
                </a:cubicBezTo>
                <a:cubicBezTo>
                  <a:pt x="169" y="151"/>
                  <a:pt x="176" y="153"/>
                  <a:pt x="186" y="155"/>
                </a:cubicBezTo>
                <a:cubicBezTo>
                  <a:pt x="199" y="158"/>
                  <a:pt x="210" y="161"/>
                  <a:pt x="220" y="164"/>
                </a:cubicBezTo>
                <a:cubicBezTo>
                  <a:pt x="231" y="168"/>
                  <a:pt x="239" y="172"/>
                  <a:pt x="247" y="176"/>
                </a:cubicBezTo>
                <a:cubicBezTo>
                  <a:pt x="254" y="181"/>
                  <a:pt x="260" y="187"/>
                  <a:pt x="264" y="195"/>
                </a:cubicBezTo>
                <a:cubicBezTo>
                  <a:pt x="268" y="202"/>
                  <a:pt x="270" y="211"/>
                  <a:pt x="270" y="222"/>
                </a:cubicBezTo>
                <a:cubicBezTo>
                  <a:pt x="270" y="234"/>
                  <a:pt x="266" y="246"/>
                  <a:pt x="259" y="25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46" name="Freeform 13"/>
          <p:cNvSpPr>
            <a:spLocks/>
          </p:cNvSpPr>
          <p:nvPr userDrawn="1"/>
        </p:nvSpPr>
        <p:spPr bwMode="auto">
          <a:xfrm>
            <a:off x="9667999" y="141689"/>
            <a:ext cx="235387" cy="316061"/>
          </a:xfrm>
          <a:custGeom>
            <a:avLst/>
            <a:gdLst>
              <a:gd name="T0" fmla="*/ 223 w 268"/>
              <a:gd name="T1" fmla="*/ 270 h 360"/>
              <a:gd name="T2" fmla="*/ 134 w 268"/>
              <a:gd name="T3" fmla="*/ 270 h 360"/>
              <a:gd name="T4" fmla="*/ 103 w 268"/>
              <a:gd name="T5" fmla="*/ 257 h 360"/>
              <a:gd name="T6" fmla="*/ 90 w 268"/>
              <a:gd name="T7" fmla="*/ 225 h 360"/>
              <a:gd name="T8" fmla="*/ 90 w 268"/>
              <a:gd name="T9" fmla="*/ 194 h 360"/>
              <a:gd name="T10" fmla="*/ 216 w 268"/>
              <a:gd name="T11" fmla="*/ 194 h 360"/>
              <a:gd name="T12" fmla="*/ 246 w 268"/>
              <a:gd name="T13" fmla="*/ 182 h 360"/>
              <a:gd name="T14" fmla="*/ 258 w 268"/>
              <a:gd name="T15" fmla="*/ 152 h 360"/>
              <a:gd name="T16" fmla="*/ 246 w 268"/>
              <a:gd name="T17" fmla="*/ 123 h 360"/>
              <a:gd name="T18" fmla="*/ 216 w 268"/>
              <a:gd name="T19" fmla="*/ 110 h 360"/>
              <a:gd name="T20" fmla="*/ 90 w 268"/>
              <a:gd name="T21" fmla="*/ 110 h 360"/>
              <a:gd name="T22" fmla="*/ 90 w 268"/>
              <a:gd name="T23" fmla="*/ 45 h 360"/>
              <a:gd name="T24" fmla="*/ 77 w 268"/>
              <a:gd name="T25" fmla="*/ 13 h 360"/>
              <a:gd name="T26" fmla="*/ 45 w 268"/>
              <a:gd name="T27" fmla="*/ 0 h 360"/>
              <a:gd name="T28" fmla="*/ 13 w 268"/>
              <a:gd name="T29" fmla="*/ 13 h 360"/>
              <a:gd name="T30" fmla="*/ 0 w 268"/>
              <a:gd name="T31" fmla="*/ 45 h 360"/>
              <a:gd name="T32" fmla="*/ 0 w 268"/>
              <a:gd name="T33" fmla="*/ 225 h 360"/>
              <a:gd name="T34" fmla="*/ 39 w 268"/>
              <a:gd name="T35" fmla="*/ 321 h 360"/>
              <a:gd name="T36" fmla="*/ 134 w 268"/>
              <a:gd name="T37" fmla="*/ 360 h 360"/>
              <a:gd name="T38" fmla="*/ 223 w 268"/>
              <a:gd name="T39" fmla="*/ 360 h 360"/>
              <a:gd name="T40" fmla="*/ 255 w 268"/>
              <a:gd name="T41" fmla="*/ 347 h 360"/>
              <a:gd name="T42" fmla="*/ 268 w 268"/>
              <a:gd name="T43" fmla="*/ 315 h 360"/>
              <a:gd name="T44" fmla="*/ 255 w 268"/>
              <a:gd name="T45" fmla="*/ 283 h 360"/>
              <a:gd name="T46" fmla="*/ 223 w 268"/>
              <a:gd name="T47" fmla="*/ 27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8" h="360">
                <a:moveTo>
                  <a:pt x="223" y="270"/>
                </a:moveTo>
                <a:cubicBezTo>
                  <a:pt x="134" y="270"/>
                  <a:pt x="134" y="270"/>
                  <a:pt x="134" y="270"/>
                </a:cubicBezTo>
                <a:cubicBezTo>
                  <a:pt x="122" y="270"/>
                  <a:pt x="111" y="266"/>
                  <a:pt x="103" y="257"/>
                </a:cubicBezTo>
                <a:cubicBezTo>
                  <a:pt x="94" y="248"/>
                  <a:pt x="90" y="238"/>
                  <a:pt x="90" y="225"/>
                </a:cubicBezTo>
                <a:cubicBezTo>
                  <a:pt x="90" y="194"/>
                  <a:pt x="90" y="194"/>
                  <a:pt x="90" y="194"/>
                </a:cubicBezTo>
                <a:cubicBezTo>
                  <a:pt x="216" y="194"/>
                  <a:pt x="216" y="194"/>
                  <a:pt x="216" y="194"/>
                </a:cubicBezTo>
                <a:cubicBezTo>
                  <a:pt x="228" y="194"/>
                  <a:pt x="238" y="190"/>
                  <a:pt x="246" y="182"/>
                </a:cubicBezTo>
                <a:cubicBezTo>
                  <a:pt x="254" y="173"/>
                  <a:pt x="258" y="163"/>
                  <a:pt x="258" y="152"/>
                </a:cubicBezTo>
                <a:cubicBezTo>
                  <a:pt x="258" y="141"/>
                  <a:pt x="254" y="131"/>
                  <a:pt x="246" y="123"/>
                </a:cubicBezTo>
                <a:cubicBezTo>
                  <a:pt x="238" y="114"/>
                  <a:pt x="228" y="110"/>
                  <a:pt x="216" y="110"/>
                </a:cubicBezTo>
                <a:cubicBezTo>
                  <a:pt x="90" y="110"/>
                  <a:pt x="90" y="110"/>
                  <a:pt x="90" y="110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33"/>
                  <a:pt x="85" y="22"/>
                  <a:pt x="77" y="13"/>
                </a:cubicBezTo>
                <a:cubicBezTo>
                  <a:pt x="68" y="4"/>
                  <a:pt x="57" y="0"/>
                  <a:pt x="45" y="0"/>
                </a:cubicBezTo>
                <a:cubicBezTo>
                  <a:pt x="33" y="0"/>
                  <a:pt x="22" y="4"/>
                  <a:pt x="13" y="13"/>
                </a:cubicBezTo>
                <a:cubicBezTo>
                  <a:pt x="4" y="22"/>
                  <a:pt x="0" y="32"/>
                  <a:pt x="0" y="45"/>
                </a:cubicBezTo>
                <a:cubicBezTo>
                  <a:pt x="0" y="225"/>
                  <a:pt x="0" y="225"/>
                  <a:pt x="0" y="225"/>
                </a:cubicBezTo>
                <a:cubicBezTo>
                  <a:pt x="0" y="263"/>
                  <a:pt x="13" y="294"/>
                  <a:pt x="39" y="321"/>
                </a:cubicBezTo>
                <a:cubicBezTo>
                  <a:pt x="66" y="347"/>
                  <a:pt x="97" y="360"/>
                  <a:pt x="134" y="360"/>
                </a:cubicBezTo>
                <a:cubicBezTo>
                  <a:pt x="223" y="360"/>
                  <a:pt x="223" y="360"/>
                  <a:pt x="223" y="360"/>
                </a:cubicBezTo>
                <a:cubicBezTo>
                  <a:pt x="235" y="360"/>
                  <a:pt x="246" y="356"/>
                  <a:pt x="255" y="347"/>
                </a:cubicBezTo>
                <a:cubicBezTo>
                  <a:pt x="264" y="338"/>
                  <a:pt x="268" y="327"/>
                  <a:pt x="268" y="315"/>
                </a:cubicBezTo>
                <a:cubicBezTo>
                  <a:pt x="268" y="303"/>
                  <a:pt x="264" y="292"/>
                  <a:pt x="255" y="283"/>
                </a:cubicBezTo>
                <a:cubicBezTo>
                  <a:pt x="246" y="274"/>
                  <a:pt x="235" y="270"/>
                  <a:pt x="223" y="27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47" name="Freeform 17"/>
          <p:cNvSpPr>
            <a:spLocks/>
          </p:cNvSpPr>
          <p:nvPr userDrawn="1"/>
        </p:nvSpPr>
        <p:spPr bwMode="auto">
          <a:xfrm>
            <a:off x="10014468" y="446075"/>
            <a:ext cx="634310" cy="549783"/>
          </a:xfrm>
          <a:custGeom>
            <a:avLst/>
            <a:gdLst>
              <a:gd name="T0" fmla="*/ 307 w 362"/>
              <a:gd name="T1" fmla="*/ 2 h 314"/>
              <a:gd name="T2" fmla="*/ 205 w 362"/>
              <a:gd name="T3" fmla="*/ 86 h 314"/>
              <a:gd name="T4" fmla="*/ 232 w 362"/>
              <a:gd name="T5" fmla="*/ 81 h 314"/>
              <a:gd name="T6" fmla="*/ 256 w 362"/>
              <a:gd name="T7" fmla="*/ 111 h 314"/>
              <a:gd name="T8" fmla="*/ 232 w 362"/>
              <a:gd name="T9" fmla="*/ 166 h 314"/>
              <a:gd name="T10" fmla="*/ 198 w 362"/>
              <a:gd name="T11" fmla="*/ 201 h 314"/>
              <a:gd name="T12" fmla="*/ 172 w 362"/>
              <a:gd name="T13" fmla="*/ 146 h 314"/>
              <a:gd name="T14" fmla="*/ 157 w 362"/>
              <a:gd name="T15" fmla="*/ 64 h 314"/>
              <a:gd name="T16" fmla="*/ 105 w 362"/>
              <a:gd name="T17" fmla="*/ 6 h 314"/>
              <a:gd name="T18" fmla="*/ 52 w 362"/>
              <a:gd name="T19" fmla="*/ 39 h 314"/>
              <a:gd name="T20" fmla="*/ 0 w 362"/>
              <a:gd name="T21" fmla="*/ 86 h 314"/>
              <a:gd name="T22" fmla="*/ 17 w 362"/>
              <a:gd name="T23" fmla="*/ 107 h 314"/>
              <a:gd name="T24" fmla="*/ 45 w 362"/>
              <a:gd name="T25" fmla="*/ 90 h 314"/>
              <a:gd name="T26" fmla="*/ 80 w 362"/>
              <a:gd name="T27" fmla="*/ 149 h 314"/>
              <a:gd name="T28" fmla="*/ 109 w 362"/>
              <a:gd name="T29" fmla="*/ 256 h 314"/>
              <a:gd name="T30" fmla="*/ 162 w 362"/>
              <a:gd name="T31" fmla="*/ 314 h 314"/>
              <a:gd name="T32" fmla="*/ 286 w 362"/>
              <a:gd name="T33" fmla="*/ 218 h 314"/>
              <a:gd name="T34" fmla="*/ 360 w 362"/>
              <a:gd name="T35" fmla="*/ 74 h 314"/>
              <a:gd name="T36" fmla="*/ 307 w 362"/>
              <a:gd name="T37" fmla="*/ 2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62" h="314">
                <a:moveTo>
                  <a:pt x="307" y="2"/>
                </a:moveTo>
                <a:cubicBezTo>
                  <a:pt x="257" y="0"/>
                  <a:pt x="223" y="29"/>
                  <a:pt x="205" y="86"/>
                </a:cubicBezTo>
                <a:cubicBezTo>
                  <a:pt x="215" y="83"/>
                  <a:pt x="223" y="81"/>
                  <a:pt x="232" y="81"/>
                </a:cubicBezTo>
                <a:cubicBezTo>
                  <a:pt x="250" y="81"/>
                  <a:pt x="258" y="91"/>
                  <a:pt x="256" y="111"/>
                </a:cubicBezTo>
                <a:cubicBezTo>
                  <a:pt x="255" y="124"/>
                  <a:pt x="247" y="142"/>
                  <a:pt x="232" y="166"/>
                </a:cubicBezTo>
                <a:cubicBezTo>
                  <a:pt x="217" y="190"/>
                  <a:pt x="206" y="201"/>
                  <a:pt x="198" y="201"/>
                </a:cubicBezTo>
                <a:cubicBezTo>
                  <a:pt x="188" y="201"/>
                  <a:pt x="180" y="183"/>
                  <a:pt x="172" y="146"/>
                </a:cubicBezTo>
                <a:cubicBezTo>
                  <a:pt x="169" y="135"/>
                  <a:pt x="164" y="108"/>
                  <a:pt x="157" y="64"/>
                </a:cubicBezTo>
                <a:cubicBezTo>
                  <a:pt x="151" y="23"/>
                  <a:pt x="133" y="3"/>
                  <a:pt x="105" y="6"/>
                </a:cubicBezTo>
                <a:cubicBezTo>
                  <a:pt x="94" y="7"/>
                  <a:pt x="76" y="18"/>
                  <a:pt x="52" y="39"/>
                </a:cubicBezTo>
                <a:cubicBezTo>
                  <a:pt x="35" y="54"/>
                  <a:pt x="17" y="70"/>
                  <a:pt x="0" y="86"/>
                </a:cubicBezTo>
                <a:cubicBezTo>
                  <a:pt x="17" y="107"/>
                  <a:pt x="17" y="107"/>
                  <a:pt x="17" y="107"/>
                </a:cubicBezTo>
                <a:cubicBezTo>
                  <a:pt x="33" y="96"/>
                  <a:pt x="42" y="90"/>
                  <a:pt x="45" y="90"/>
                </a:cubicBezTo>
                <a:cubicBezTo>
                  <a:pt x="57" y="90"/>
                  <a:pt x="69" y="110"/>
                  <a:pt x="80" y="149"/>
                </a:cubicBezTo>
                <a:cubicBezTo>
                  <a:pt x="89" y="184"/>
                  <a:pt x="99" y="220"/>
                  <a:pt x="109" y="256"/>
                </a:cubicBezTo>
                <a:cubicBezTo>
                  <a:pt x="123" y="295"/>
                  <a:pt x="141" y="314"/>
                  <a:pt x="162" y="314"/>
                </a:cubicBezTo>
                <a:cubicBezTo>
                  <a:pt x="196" y="314"/>
                  <a:pt x="237" y="282"/>
                  <a:pt x="286" y="218"/>
                </a:cubicBezTo>
                <a:cubicBezTo>
                  <a:pt x="333" y="157"/>
                  <a:pt x="358" y="109"/>
                  <a:pt x="360" y="74"/>
                </a:cubicBezTo>
                <a:cubicBezTo>
                  <a:pt x="362" y="27"/>
                  <a:pt x="344" y="3"/>
                  <a:pt x="307" y="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48" name="Group 347"/>
          <p:cNvGrpSpPr/>
          <p:nvPr userDrawn="1"/>
        </p:nvGrpSpPr>
        <p:grpSpPr>
          <a:xfrm>
            <a:off x="10879341" y="4350389"/>
            <a:ext cx="302377" cy="387255"/>
            <a:chOff x="9115151" y="579188"/>
            <a:chExt cx="439080" cy="562331"/>
          </a:xfrm>
          <a:solidFill>
            <a:schemeClr val="bg2"/>
          </a:solidFill>
        </p:grpSpPr>
        <p:sp>
          <p:nvSpPr>
            <p:cNvPr id="349" name="Freeform 53"/>
            <p:cNvSpPr>
              <a:spLocks/>
            </p:cNvSpPr>
            <p:nvPr/>
          </p:nvSpPr>
          <p:spPr bwMode="auto">
            <a:xfrm>
              <a:off x="9434832" y="855539"/>
              <a:ext cx="119399" cy="156952"/>
            </a:xfrm>
            <a:custGeom>
              <a:avLst/>
              <a:gdLst>
                <a:gd name="T0" fmla="*/ 18 w 52"/>
                <a:gd name="T1" fmla="*/ 68 h 68"/>
                <a:gd name="T2" fmla="*/ 6 w 52"/>
                <a:gd name="T3" fmla="*/ 68 h 68"/>
                <a:gd name="T4" fmla="*/ 0 w 52"/>
                <a:gd name="T5" fmla="*/ 62 h 68"/>
                <a:gd name="T6" fmla="*/ 6 w 52"/>
                <a:gd name="T7" fmla="*/ 56 h 68"/>
                <a:gd name="T8" fmla="*/ 18 w 52"/>
                <a:gd name="T9" fmla="*/ 56 h 68"/>
                <a:gd name="T10" fmla="*/ 40 w 52"/>
                <a:gd name="T11" fmla="*/ 34 h 68"/>
                <a:gd name="T12" fmla="*/ 18 w 52"/>
                <a:gd name="T13" fmla="*/ 12 h 68"/>
                <a:gd name="T14" fmla="*/ 6 w 52"/>
                <a:gd name="T15" fmla="*/ 12 h 68"/>
                <a:gd name="T16" fmla="*/ 0 w 52"/>
                <a:gd name="T17" fmla="*/ 6 h 68"/>
                <a:gd name="T18" fmla="*/ 6 w 52"/>
                <a:gd name="T19" fmla="*/ 0 h 68"/>
                <a:gd name="T20" fmla="*/ 18 w 52"/>
                <a:gd name="T21" fmla="*/ 0 h 68"/>
                <a:gd name="T22" fmla="*/ 52 w 52"/>
                <a:gd name="T23" fmla="*/ 34 h 68"/>
                <a:gd name="T24" fmla="*/ 18 w 52"/>
                <a:gd name="T2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68">
                  <a:moveTo>
                    <a:pt x="18" y="68"/>
                  </a:moveTo>
                  <a:cubicBezTo>
                    <a:pt x="6" y="68"/>
                    <a:pt x="6" y="68"/>
                    <a:pt x="6" y="68"/>
                  </a:cubicBezTo>
                  <a:cubicBezTo>
                    <a:pt x="3" y="68"/>
                    <a:pt x="0" y="65"/>
                    <a:pt x="0" y="62"/>
                  </a:cubicBezTo>
                  <a:cubicBezTo>
                    <a:pt x="0" y="59"/>
                    <a:pt x="3" y="56"/>
                    <a:pt x="6" y="56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31" y="56"/>
                    <a:pt x="40" y="47"/>
                    <a:pt x="40" y="34"/>
                  </a:cubicBezTo>
                  <a:cubicBezTo>
                    <a:pt x="40" y="21"/>
                    <a:pt x="31" y="12"/>
                    <a:pt x="18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38" y="0"/>
                    <a:pt x="52" y="14"/>
                    <a:pt x="52" y="34"/>
                  </a:cubicBezTo>
                  <a:cubicBezTo>
                    <a:pt x="52" y="54"/>
                    <a:pt x="38" y="68"/>
                    <a:pt x="18" y="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0" name="Freeform 54"/>
            <p:cNvSpPr>
              <a:spLocks noEditPoints="1"/>
            </p:cNvSpPr>
            <p:nvPr/>
          </p:nvSpPr>
          <p:spPr bwMode="auto">
            <a:xfrm>
              <a:off x="9142112" y="818949"/>
              <a:ext cx="320644" cy="322570"/>
            </a:xfrm>
            <a:custGeom>
              <a:avLst/>
              <a:gdLst>
                <a:gd name="T0" fmla="*/ 114 w 140"/>
                <a:gd name="T1" fmla="*/ 140 h 140"/>
                <a:gd name="T2" fmla="*/ 26 w 140"/>
                <a:gd name="T3" fmla="*/ 140 h 140"/>
                <a:gd name="T4" fmla="*/ 0 w 140"/>
                <a:gd name="T5" fmla="*/ 114 h 140"/>
                <a:gd name="T6" fmla="*/ 0 w 140"/>
                <a:gd name="T7" fmla="*/ 6 h 140"/>
                <a:gd name="T8" fmla="*/ 6 w 140"/>
                <a:gd name="T9" fmla="*/ 0 h 140"/>
                <a:gd name="T10" fmla="*/ 134 w 140"/>
                <a:gd name="T11" fmla="*/ 0 h 140"/>
                <a:gd name="T12" fmla="*/ 140 w 140"/>
                <a:gd name="T13" fmla="*/ 6 h 140"/>
                <a:gd name="T14" fmla="*/ 140 w 140"/>
                <a:gd name="T15" fmla="*/ 114 h 140"/>
                <a:gd name="T16" fmla="*/ 114 w 140"/>
                <a:gd name="T17" fmla="*/ 140 h 140"/>
                <a:gd name="T18" fmla="*/ 12 w 140"/>
                <a:gd name="T19" fmla="*/ 12 h 140"/>
                <a:gd name="T20" fmla="*/ 12 w 140"/>
                <a:gd name="T21" fmla="*/ 114 h 140"/>
                <a:gd name="T22" fmla="*/ 26 w 140"/>
                <a:gd name="T23" fmla="*/ 128 h 140"/>
                <a:gd name="T24" fmla="*/ 114 w 140"/>
                <a:gd name="T25" fmla="*/ 128 h 140"/>
                <a:gd name="T26" fmla="*/ 128 w 140"/>
                <a:gd name="T27" fmla="*/ 114 h 140"/>
                <a:gd name="T28" fmla="*/ 128 w 140"/>
                <a:gd name="T29" fmla="*/ 12 h 140"/>
                <a:gd name="T30" fmla="*/ 12 w 140"/>
                <a:gd name="T31" fmla="*/ 1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140">
                  <a:moveTo>
                    <a:pt x="114" y="140"/>
                  </a:moveTo>
                  <a:cubicBezTo>
                    <a:pt x="26" y="140"/>
                    <a:pt x="26" y="140"/>
                    <a:pt x="26" y="140"/>
                  </a:cubicBezTo>
                  <a:cubicBezTo>
                    <a:pt x="12" y="140"/>
                    <a:pt x="0" y="128"/>
                    <a:pt x="0" y="11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7" y="0"/>
                    <a:pt x="140" y="3"/>
                    <a:pt x="140" y="6"/>
                  </a:cubicBezTo>
                  <a:cubicBezTo>
                    <a:pt x="140" y="114"/>
                    <a:pt x="140" y="114"/>
                    <a:pt x="140" y="114"/>
                  </a:cubicBezTo>
                  <a:cubicBezTo>
                    <a:pt x="140" y="129"/>
                    <a:pt x="129" y="140"/>
                    <a:pt x="114" y="140"/>
                  </a:cubicBezTo>
                  <a:close/>
                  <a:moveTo>
                    <a:pt x="12" y="12"/>
                  </a:moveTo>
                  <a:cubicBezTo>
                    <a:pt x="12" y="114"/>
                    <a:pt x="12" y="114"/>
                    <a:pt x="12" y="114"/>
                  </a:cubicBezTo>
                  <a:cubicBezTo>
                    <a:pt x="12" y="122"/>
                    <a:pt x="18" y="128"/>
                    <a:pt x="26" y="128"/>
                  </a:cubicBezTo>
                  <a:cubicBezTo>
                    <a:pt x="114" y="128"/>
                    <a:pt x="114" y="128"/>
                    <a:pt x="114" y="128"/>
                  </a:cubicBezTo>
                  <a:cubicBezTo>
                    <a:pt x="122" y="128"/>
                    <a:pt x="128" y="122"/>
                    <a:pt x="128" y="114"/>
                  </a:cubicBezTo>
                  <a:cubicBezTo>
                    <a:pt x="128" y="12"/>
                    <a:pt x="128" y="12"/>
                    <a:pt x="128" y="12"/>
                  </a:cubicBezTo>
                  <a:lnTo>
                    <a:pt x="1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1" name="Freeform 55"/>
            <p:cNvSpPr>
              <a:spLocks noEditPoints="1"/>
            </p:cNvSpPr>
            <p:nvPr/>
          </p:nvSpPr>
          <p:spPr bwMode="auto">
            <a:xfrm>
              <a:off x="9416537" y="579188"/>
              <a:ext cx="114584" cy="158878"/>
            </a:xfrm>
            <a:custGeom>
              <a:avLst/>
              <a:gdLst>
                <a:gd name="T0" fmla="*/ 25 w 50"/>
                <a:gd name="T1" fmla="*/ 69 h 69"/>
                <a:gd name="T2" fmla="*/ 25 w 50"/>
                <a:gd name="T3" fmla="*/ 69 h 69"/>
                <a:gd name="T4" fmla="*/ 14 w 50"/>
                <a:gd name="T5" fmla="*/ 67 h 69"/>
                <a:gd name="T6" fmla="*/ 2 w 50"/>
                <a:gd name="T7" fmla="*/ 55 h 69"/>
                <a:gd name="T8" fmla="*/ 2 w 50"/>
                <a:gd name="T9" fmla="*/ 37 h 69"/>
                <a:gd name="T10" fmla="*/ 8 w 50"/>
                <a:gd name="T11" fmla="*/ 29 h 69"/>
                <a:gd name="T12" fmla="*/ 11 w 50"/>
                <a:gd name="T13" fmla="*/ 10 h 69"/>
                <a:gd name="T14" fmla="*/ 12 w 50"/>
                <a:gd name="T15" fmla="*/ 3 h 69"/>
                <a:gd name="T16" fmla="*/ 18 w 50"/>
                <a:gd name="T17" fmla="*/ 1 h 69"/>
                <a:gd name="T18" fmla="*/ 48 w 50"/>
                <a:gd name="T19" fmla="*/ 44 h 69"/>
                <a:gd name="T20" fmla="*/ 25 w 50"/>
                <a:gd name="T21" fmla="*/ 69 h 69"/>
                <a:gd name="T22" fmla="*/ 26 w 50"/>
                <a:gd name="T23" fmla="*/ 18 h 69"/>
                <a:gd name="T24" fmla="*/ 17 w 50"/>
                <a:gd name="T25" fmla="*/ 36 h 69"/>
                <a:gd name="T26" fmla="*/ 13 w 50"/>
                <a:gd name="T27" fmla="*/ 42 h 69"/>
                <a:gd name="T28" fmla="*/ 13 w 50"/>
                <a:gd name="T29" fmla="*/ 50 h 69"/>
                <a:gd name="T30" fmla="*/ 19 w 50"/>
                <a:gd name="T31" fmla="*/ 56 h 69"/>
                <a:gd name="T32" fmla="*/ 25 w 50"/>
                <a:gd name="T33" fmla="*/ 57 h 69"/>
                <a:gd name="T34" fmla="*/ 25 w 50"/>
                <a:gd name="T35" fmla="*/ 57 h 69"/>
                <a:gd name="T36" fmla="*/ 36 w 50"/>
                <a:gd name="T37" fmla="*/ 43 h 69"/>
                <a:gd name="T38" fmla="*/ 26 w 50"/>
                <a:gd name="T39" fmla="*/ 1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69">
                  <a:moveTo>
                    <a:pt x="25" y="69"/>
                  </a:moveTo>
                  <a:cubicBezTo>
                    <a:pt x="25" y="69"/>
                    <a:pt x="25" y="69"/>
                    <a:pt x="25" y="69"/>
                  </a:cubicBezTo>
                  <a:cubicBezTo>
                    <a:pt x="21" y="69"/>
                    <a:pt x="18" y="68"/>
                    <a:pt x="14" y="67"/>
                  </a:cubicBezTo>
                  <a:cubicBezTo>
                    <a:pt x="9" y="64"/>
                    <a:pt x="4" y="60"/>
                    <a:pt x="2" y="55"/>
                  </a:cubicBezTo>
                  <a:cubicBezTo>
                    <a:pt x="0" y="49"/>
                    <a:pt x="0" y="43"/>
                    <a:pt x="2" y="37"/>
                  </a:cubicBezTo>
                  <a:cubicBezTo>
                    <a:pt x="4" y="34"/>
                    <a:pt x="6" y="32"/>
                    <a:pt x="8" y="29"/>
                  </a:cubicBezTo>
                  <a:cubicBezTo>
                    <a:pt x="14" y="22"/>
                    <a:pt x="16" y="18"/>
                    <a:pt x="11" y="10"/>
                  </a:cubicBezTo>
                  <a:cubicBezTo>
                    <a:pt x="10" y="8"/>
                    <a:pt x="10" y="5"/>
                    <a:pt x="12" y="3"/>
                  </a:cubicBezTo>
                  <a:cubicBezTo>
                    <a:pt x="13" y="1"/>
                    <a:pt x="15" y="0"/>
                    <a:pt x="18" y="1"/>
                  </a:cubicBezTo>
                  <a:cubicBezTo>
                    <a:pt x="41" y="6"/>
                    <a:pt x="50" y="27"/>
                    <a:pt x="48" y="44"/>
                  </a:cubicBezTo>
                  <a:cubicBezTo>
                    <a:pt x="46" y="59"/>
                    <a:pt x="37" y="69"/>
                    <a:pt x="25" y="69"/>
                  </a:cubicBezTo>
                  <a:close/>
                  <a:moveTo>
                    <a:pt x="26" y="18"/>
                  </a:moveTo>
                  <a:cubicBezTo>
                    <a:pt x="26" y="26"/>
                    <a:pt x="21" y="32"/>
                    <a:pt x="17" y="36"/>
                  </a:cubicBezTo>
                  <a:cubicBezTo>
                    <a:pt x="16" y="39"/>
                    <a:pt x="14" y="41"/>
                    <a:pt x="13" y="42"/>
                  </a:cubicBezTo>
                  <a:cubicBezTo>
                    <a:pt x="12" y="45"/>
                    <a:pt x="12" y="48"/>
                    <a:pt x="13" y="50"/>
                  </a:cubicBezTo>
                  <a:cubicBezTo>
                    <a:pt x="14" y="53"/>
                    <a:pt x="16" y="54"/>
                    <a:pt x="19" y="56"/>
                  </a:cubicBezTo>
                  <a:cubicBezTo>
                    <a:pt x="21" y="57"/>
                    <a:pt x="23" y="57"/>
                    <a:pt x="25" y="57"/>
                  </a:cubicBezTo>
                  <a:cubicBezTo>
                    <a:pt x="25" y="57"/>
                    <a:pt x="25" y="57"/>
                    <a:pt x="25" y="57"/>
                  </a:cubicBezTo>
                  <a:cubicBezTo>
                    <a:pt x="32" y="57"/>
                    <a:pt x="35" y="49"/>
                    <a:pt x="36" y="43"/>
                  </a:cubicBezTo>
                  <a:cubicBezTo>
                    <a:pt x="37" y="34"/>
                    <a:pt x="34" y="24"/>
                    <a:pt x="26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2" name="Freeform 56"/>
            <p:cNvSpPr>
              <a:spLocks/>
            </p:cNvSpPr>
            <p:nvPr/>
          </p:nvSpPr>
          <p:spPr bwMode="auto">
            <a:xfrm>
              <a:off x="9368392" y="701476"/>
              <a:ext cx="94364" cy="145397"/>
            </a:xfrm>
            <a:custGeom>
              <a:avLst/>
              <a:gdLst>
                <a:gd name="T0" fmla="*/ 7 w 41"/>
                <a:gd name="T1" fmla="*/ 63 h 63"/>
                <a:gd name="T2" fmla="*/ 4 w 41"/>
                <a:gd name="T3" fmla="*/ 62 h 63"/>
                <a:gd name="T4" fmla="*/ 1 w 41"/>
                <a:gd name="T5" fmla="*/ 54 h 63"/>
                <a:gd name="T6" fmla="*/ 29 w 41"/>
                <a:gd name="T7" fmla="*/ 4 h 63"/>
                <a:gd name="T8" fmla="*/ 37 w 41"/>
                <a:gd name="T9" fmla="*/ 1 h 63"/>
                <a:gd name="T10" fmla="*/ 40 w 41"/>
                <a:gd name="T11" fmla="*/ 9 h 63"/>
                <a:gd name="T12" fmla="*/ 12 w 41"/>
                <a:gd name="T13" fmla="*/ 60 h 63"/>
                <a:gd name="T14" fmla="*/ 7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7" y="63"/>
                  </a:moveTo>
                  <a:cubicBezTo>
                    <a:pt x="6" y="63"/>
                    <a:pt x="5" y="63"/>
                    <a:pt x="4" y="62"/>
                  </a:cubicBezTo>
                  <a:cubicBezTo>
                    <a:pt x="1" y="61"/>
                    <a:pt x="0" y="57"/>
                    <a:pt x="1" y="5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31" y="1"/>
                    <a:pt x="34" y="0"/>
                    <a:pt x="37" y="1"/>
                  </a:cubicBezTo>
                  <a:cubicBezTo>
                    <a:pt x="40" y="3"/>
                    <a:pt x="41" y="6"/>
                    <a:pt x="40" y="9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1" y="62"/>
                    <a:pt x="9" y="63"/>
                    <a:pt x="7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3" name="Freeform 57"/>
            <p:cNvSpPr>
              <a:spLocks/>
            </p:cNvSpPr>
            <p:nvPr/>
          </p:nvSpPr>
          <p:spPr bwMode="auto">
            <a:xfrm>
              <a:off x="9416537" y="708216"/>
              <a:ext cx="71254" cy="138657"/>
            </a:xfrm>
            <a:custGeom>
              <a:avLst/>
              <a:gdLst>
                <a:gd name="T0" fmla="*/ 6 w 31"/>
                <a:gd name="T1" fmla="*/ 60 h 60"/>
                <a:gd name="T2" fmla="*/ 4 w 31"/>
                <a:gd name="T3" fmla="*/ 60 h 60"/>
                <a:gd name="T4" fmla="*/ 1 w 31"/>
                <a:gd name="T5" fmla="*/ 52 h 60"/>
                <a:gd name="T6" fmla="*/ 19 w 31"/>
                <a:gd name="T7" fmla="*/ 5 h 60"/>
                <a:gd name="T8" fmla="*/ 26 w 31"/>
                <a:gd name="T9" fmla="*/ 1 h 60"/>
                <a:gd name="T10" fmla="*/ 30 w 31"/>
                <a:gd name="T11" fmla="*/ 9 h 60"/>
                <a:gd name="T12" fmla="*/ 12 w 31"/>
                <a:gd name="T13" fmla="*/ 56 h 60"/>
                <a:gd name="T14" fmla="*/ 6 w 31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60">
                  <a:moveTo>
                    <a:pt x="6" y="60"/>
                  </a:moveTo>
                  <a:cubicBezTo>
                    <a:pt x="6" y="60"/>
                    <a:pt x="5" y="60"/>
                    <a:pt x="4" y="60"/>
                  </a:cubicBezTo>
                  <a:cubicBezTo>
                    <a:pt x="1" y="58"/>
                    <a:pt x="0" y="55"/>
                    <a:pt x="1" y="52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0" y="2"/>
                    <a:pt x="23" y="0"/>
                    <a:pt x="26" y="1"/>
                  </a:cubicBezTo>
                  <a:cubicBezTo>
                    <a:pt x="29" y="3"/>
                    <a:pt x="31" y="6"/>
                    <a:pt x="30" y="9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1" y="59"/>
                    <a:pt x="9" y="60"/>
                    <a:pt x="6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4" name="Freeform 58"/>
            <p:cNvSpPr>
              <a:spLocks noEditPoints="1"/>
            </p:cNvSpPr>
            <p:nvPr/>
          </p:nvSpPr>
          <p:spPr bwMode="auto">
            <a:xfrm>
              <a:off x="9115151" y="671626"/>
              <a:ext cx="146360" cy="175247"/>
            </a:xfrm>
            <a:custGeom>
              <a:avLst/>
              <a:gdLst>
                <a:gd name="T0" fmla="*/ 58 w 64"/>
                <a:gd name="T1" fmla="*/ 76 h 76"/>
                <a:gd name="T2" fmla="*/ 58 w 64"/>
                <a:gd name="T3" fmla="*/ 76 h 76"/>
                <a:gd name="T4" fmla="*/ 26 w 64"/>
                <a:gd name="T5" fmla="*/ 76 h 76"/>
                <a:gd name="T6" fmla="*/ 21 w 64"/>
                <a:gd name="T7" fmla="*/ 73 h 76"/>
                <a:gd name="T8" fmla="*/ 5 w 64"/>
                <a:gd name="T9" fmla="*/ 41 h 76"/>
                <a:gd name="T10" fmla="*/ 4 w 64"/>
                <a:gd name="T11" fmla="*/ 39 h 76"/>
                <a:gd name="T12" fmla="*/ 0 w 64"/>
                <a:gd name="T13" fmla="*/ 7 h 76"/>
                <a:gd name="T14" fmla="*/ 3 w 64"/>
                <a:gd name="T15" fmla="*/ 1 h 76"/>
                <a:gd name="T16" fmla="*/ 9 w 64"/>
                <a:gd name="T17" fmla="*/ 1 h 76"/>
                <a:gd name="T18" fmla="*/ 37 w 64"/>
                <a:gd name="T19" fmla="*/ 17 h 76"/>
                <a:gd name="T20" fmla="*/ 39 w 64"/>
                <a:gd name="T21" fmla="*/ 19 h 76"/>
                <a:gd name="T22" fmla="*/ 63 w 64"/>
                <a:gd name="T23" fmla="*/ 67 h 76"/>
                <a:gd name="T24" fmla="*/ 64 w 64"/>
                <a:gd name="T25" fmla="*/ 70 h 76"/>
                <a:gd name="T26" fmla="*/ 58 w 64"/>
                <a:gd name="T27" fmla="*/ 76 h 76"/>
                <a:gd name="T28" fmla="*/ 30 w 64"/>
                <a:gd name="T29" fmla="*/ 64 h 76"/>
                <a:gd name="T30" fmla="*/ 48 w 64"/>
                <a:gd name="T31" fmla="*/ 64 h 76"/>
                <a:gd name="T32" fmla="*/ 29 w 64"/>
                <a:gd name="T33" fmla="*/ 26 h 76"/>
                <a:gd name="T34" fmla="*/ 13 w 64"/>
                <a:gd name="T35" fmla="*/ 17 h 76"/>
                <a:gd name="T36" fmla="*/ 16 w 64"/>
                <a:gd name="T37" fmla="*/ 36 h 76"/>
                <a:gd name="T38" fmla="*/ 30 w 64"/>
                <a:gd name="T39" fmla="*/ 6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4" h="76">
                  <a:moveTo>
                    <a:pt x="58" y="76"/>
                  </a:moveTo>
                  <a:cubicBezTo>
                    <a:pt x="58" y="76"/>
                    <a:pt x="58" y="76"/>
                    <a:pt x="58" y="76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24" y="76"/>
                    <a:pt x="22" y="75"/>
                    <a:pt x="21" y="73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4" y="40"/>
                    <a:pt x="4" y="39"/>
                    <a:pt x="4" y="3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7" y="0"/>
                    <a:pt x="9" y="1"/>
                  </a:cubicBezTo>
                  <a:cubicBezTo>
                    <a:pt x="37" y="17"/>
                    <a:pt x="37" y="17"/>
                    <a:pt x="37" y="17"/>
                  </a:cubicBezTo>
                  <a:cubicBezTo>
                    <a:pt x="38" y="17"/>
                    <a:pt x="39" y="18"/>
                    <a:pt x="39" y="19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64" y="68"/>
                    <a:pt x="64" y="69"/>
                    <a:pt x="64" y="70"/>
                  </a:cubicBezTo>
                  <a:cubicBezTo>
                    <a:pt x="64" y="73"/>
                    <a:pt x="61" y="76"/>
                    <a:pt x="58" y="76"/>
                  </a:cubicBezTo>
                  <a:close/>
                  <a:moveTo>
                    <a:pt x="30" y="64"/>
                  </a:moveTo>
                  <a:cubicBezTo>
                    <a:pt x="48" y="64"/>
                    <a:pt x="48" y="64"/>
                    <a:pt x="48" y="64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6" y="36"/>
                    <a:pt x="16" y="36"/>
                    <a:pt x="16" y="36"/>
                  </a:cubicBezTo>
                  <a:lnTo>
                    <a:pt x="30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5" name="Freeform 59"/>
            <p:cNvSpPr>
              <a:spLocks/>
            </p:cNvSpPr>
            <p:nvPr/>
          </p:nvSpPr>
          <p:spPr bwMode="auto">
            <a:xfrm>
              <a:off x="9121891" y="706290"/>
              <a:ext cx="86661" cy="66440"/>
            </a:xfrm>
            <a:custGeom>
              <a:avLst/>
              <a:gdLst>
                <a:gd name="T0" fmla="*/ 7 w 38"/>
                <a:gd name="T1" fmla="*/ 29 h 29"/>
                <a:gd name="T2" fmla="*/ 2 w 38"/>
                <a:gd name="T3" fmla="*/ 26 h 29"/>
                <a:gd name="T4" fmla="*/ 4 w 38"/>
                <a:gd name="T5" fmla="*/ 18 h 29"/>
                <a:gd name="T6" fmla="*/ 28 w 38"/>
                <a:gd name="T7" fmla="*/ 2 h 29"/>
                <a:gd name="T8" fmla="*/ 36 w 38"/>
                <a:gd name="T9" fmla="*/ 4 h 29"/>
                <a:gd name="T10" fmla="*/ 34 w 38"/>
                <a:gd name="T11" fmla="*/ 12 h 29"/>
                <a:gd name="T12" fmla="*/ 10 w 38"/>
                <a:gd name="T13" fmla="*/ 28 h 29"/>
                <a:gd name="T14" fmla="*/ 7 w 38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29">
                  <a:moveTo>
                    <a:pt x="7" y="29"/>
                  </a:moveTo>
                  <a:cubicBezTo>
                    <a:pt x="5" y="29"/>
                    <a:pt x="3" y="28"/>
                    <a:pt x="2" y="26"/>
                  </a:cubicBezTo>
                  <a:cubicBezTo>
                    <a:pt x="0" y="24"/>
                    <a:pt x="1" y="20"/>
                    <a:pt x="4" y="18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30" y="0"/>
                    <a:pt x="34" y="1"/>
                    <a:pt x="36" y="4"/>
                  </a:cubicBezTo>
                  <a:cubicBezTo>
                    <a:pt x="38" y="6"/>
                    <a:pt x="37" y="10"/>
                    <a:pt x="34" y="12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9" y="29"/>
                    <a:pt x="8" y="29"/>
                    <a:pt x="7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6" name="Freeform 60"/>
            <p:cNvSpPr>
              <a:spLocks noEditPoints="1"/>
            </p:cNvSpPr>
            <p:nvPr/>
          </p:nvSpPr>
          <p:spPr bwMode="auto">
            <a:xfrm>
              <a:off x="9251882" y="579188"/>
              <a:ext cx="137694" cy="267685"/>
            </a:xfrm>
            <a:custGeom>
              <a:avLst/>
              <a:gdLst>
                <a:gd name="T0" fmla="*/ 54 w 60"/>
                <a:gd name="T1" fmla="*/ 116 h 116"/>
                <a:gd name="T2" fmla="*/ 6 w 60"/>
                <a:gd name="T3" fmla="*/ 116 h 116"/>
                <a:gd name="T4" fmla="*/ 0 w 60"/>
                <a:gd name="T5" fmla="*/ 110 h 116"/>
                <a:gd name="T6" fmla="*/ 0 w 60"/>
                <a:gd name="T7" fmla="*/ 6 h 116"/>
                <a:gd name="T8" fmla="*/ 6 w 60"/>
                <a:gd name="T9" fmla="*/ 0 h 116"/>
                <a:gd name="T10" fmla="*/ 54 w 60"/>
                <a:gd name="T11" fmla="*/ 0 h 116"/>
                <a:gd name="T12" fmla="*/ 60 w 60"/>
                <a:gd name="T13" fmla="*/ 6 h 116"/>
                <a:gd name="T14" fmla="*/ 60 w 60"/>
                <a:gd name="T15" fmla="*/ 110 h 116"/>
                <a:gd name="T16" fmla="*/ 54 w 60"/>
                <a:gd name="T17" fmla="*/ 116 h 116"/>
                <a:gd name="T18" fmla="*/ 12 w 60"/>
                <a:gd name="T19" fmla="*/ 104 h 116"/>
                <a:gd name="T20" fmla="*/ 48 w 60"/>
                <a:gd name="T21" fmla="*/ 104 h 116"/>
                <a:gd name="T22" fmla="*/ 48 w 60"/>
                <a:gd name="T23" fmla="*/ 12 h 116"/>
                <a:gd name="T24" fmla="*/ 12 w 60"/>
                <a:gd name="T25" fmla="*/ 12 h 116"/>
                <a:gd name="T26" fmla="*/ 12 w 60"/>
                <a:gd name="T27" fmla="*/ 10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116">
                  <a:moveTo>
                    <a:pt x="54" y="116"/>
                  </a:moveTo>
                  <a:cubicBezTo>
                    <a:pt x="6" y="116"/>
                    <a:pt x="6" y="116"/>
                    <a:pt x="6" y="116"/>
                  </a:cubicBezTo>
                  <a:cubicBezTo>
                    <a:pt x="3" y="116"/>
                    <a:pt x="0" y="113"/>
                    <a:pt x="0" y="1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7" y="0"/>
                    <a:pt x="60" y="3"/>
                    <a:pt x="60" y="6"/>
                  </a:cubicBezTo>
                  <a:cubicBezTo>
                    <a:pt x="60" y="110"/>
                    <a:pt x="60" y="110"/>
                    <a:pt x="60" y="110"/>
                  </a:cubicBezTo>
                  <a:cubicBezTo>
                    <a:pt x="60" y="113"/>
                    <a:pt x="57" y="116"/>
                    <a:pt x="54" y="116"/>
                  </a:cubicBezTo>
                  <a:close/>
                  <a:moveTo>
                    <a:pt x="12" y="104"/>
                  </a:moveTo>
                  <a:cubicBezTo>
                    <a:pt x="48" y="104"/>
                    <a:pt x="48" y="104"/>
                    <a:pt x="48" y="104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7" name="Freeform 61"/>
            <p:cNvSpPr>
              <a:spLocks/>
            </p:cNvSpPr>
            <p:nvPr/>
          </p:nvSpPr>
          <p:spPr bwMode="auto">
            <a:xfrm>
              <a:off x="9306767" y="635036"/>
              <a:ext cx="82809" cy="26961"/>
            </a:xfrm>
            <a:custGeom>
              <a:avLst/>
              <a:gdLst>
                <a:gd name="T0" fmla="*/ 30 w 36"/>
                <a:gd name="T1" fmla="*/ 12 h 12"/>
                <a:gd name="T2" fmla="*/ 6 w 36"/>
                <a:gd name="T3" fmla="*/ 12 h 12"/>
                <a:gd name="T4" fmla="*/ 0 w 36"/>
                <a:gd name="T5" fmla="*/ 6 h 12"/>
                <a:gd name="T6" fmla="*/ 6 w 36"/>
                <a:gd name="T7" fmla="*/ 0 h 12"/>
                <a:gd name="T8" fmla="*/ 30 w 36"/>
                <a:gd name="T9" fmla="*/ 0 h 12"/>
                <a:gd name="T10" fmla="*/ 36 w 36"/>
                <a:gd name="T11" fmla="*/ 6 h 12"/>
                <a:gd name="T12" fmla="*/ 30 w 36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2">
                  <a:moveTo>
                    <a:pt x="30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0"/>
                    <a:pt x="36" y="3"/>
                    <a:pt x="36" y="6"/>
                  </a:cubicBezTo>
                  <a:cubicBezTo>
                    <a:pt x="36" y="9"/>
                    <a:pt x="33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8" name="Freeform 62"/>
            <p:cNvSpPr>
              <a:spLocks/>
            </p:cNvSpPr>
            <p:nvPr/>
          </p:nvSpPr>
          <p:spPr bwMode="auto">
            <a:xfrm>
              <a:off x="9325062" y="671626"/>
              <a:ext cx="64514" cy="27924"/>
            </a:xfrm>
            <a:custGeom>
              <a:avLst/>
              <a:gdLst>
                <a:gd name="T0" fmla="*/ 22 w 28"/>
                <a:gd name="T1" fmla="*/ 12 h 12"/>
                <a:gd name="T2" fmla="*/ 6 w 28"/>
                <a:gd name="T3" fmla="*/ 12 h 12"/>
                <a:gd name="T4" fmla="*/ 0 w 28"/>
                <a:gd name="T5" fmla="*/ 6 h 12"/>
                <a:gd name="T6" fmla="*/ 6 w 28"/>
                <a:gd name="T7" fmla="*/ 0 h 12"/>
                <a:gd name="T8" fmla="*/ 22 w 28"/>
                <a:gd name="T9" fmla="*/ 0 h 12"/>
                <a:gd name="T10" fmla="*/ 28 w 28"/>
                <a:gd name="T11" fmla="*/ 6 h 12"/>
                <a:gd name="T12" fmla="*/ 22 w 2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2">
                  <a:moveTo>
                    <a:pt x="2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6"/>
                  </a:cubicBezTo>
                  <a:cubicBezTo>
                    <a:pt x="28" y="9"/>
                    <a:pt x="25" y="12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9" name="Freeform 63"/>
            <p:cNvSpPr>
              <a:spLocks/>
            </p:cNvSpPr>
            <p:nvPr/>
          </p:nvSpPr>
          <p:spPr bwMode="auto">
            <a:xfrm>
              <a:off x="9306767" y="708216"/>
              <a:ext cx="82809" cy="27924"/>
            </a:xfrm>
            <a:custGeom>
              <a:avLst/>
              <a:gdLst>
                <a:gd name="T0" fmla="*/ 30 w 36"/>
                <a:gd name="T1" fmla="*/ 12 h 12"/>
                <a:gd name="T2" fmla="*/ 6 w 36"/>
                <a:gd name="T3" fmla="*/ 12 h 12"/>
                <a:gd name="T4" fmla="*/ 0 w 36"/>
                <a:gd name="T5" fmla="*/ 6 h 12"/>
                <a:gd name="T6" fmla="*/ 6 w 36"/>
                <a:gd name="T7" fmla="*/ 0 h 12"/>
                <a:gd name="T8" fmla="*/ 30 w 36"/>
                <a:gd name="T9" fmla="*/ 0 h 12"/>
                <a:gd name="T10" fmla="*/ 36 w 36"/>
                <a:gd name="T11" fmla="*/ 6 h 12"/>
                <a:gd name="T12" fmla="*/ 30 w 36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2">
                  <a:moveTo>
                    <a:pt x="30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0"/>
                    <a:pt x="36" y="3"/>
                    <a:pt x="36" y="6"/>
                  </a:cubicBezTo>
                  <a:cubicBezTo>
                    <a:pt x="36" y="9"/>
                    <a:pt x="33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0" name="Freeform 64"/>
            <p:cNvSpPr>
              <a:spLocks/>
            </p:cNvSpPr>
            <p:nvPr/>
          </p:nvSpPr>
          <p:spPr bwMode="auto">
            <a:xfrm>
              <a:off x="9325062" y="764064"/>
              <a:ext cx="64514" cy="26961"/>
            </a:xfrm>
            <a:custGeom>
              <a:avLst/>
              <a:gdLst>
                <a:gd name="T0" fmla="*/ 22 w 28"/>
                <a:gd name="T1" fmla="*/ 12 h 12"/>
                <a:gd name="T2" fmla="*/ 6 w 28"/>
                <a:gd name="T3" fmla="*/ 12 h 12"/>
                <a:gd name="T4" fmla="*/ 0 w 28"/>
                <a:gd name="T5" fmla="*/ 6 h 12"/>
                <a:gd name="T6" fmla="*/ 6 w 28"/>
                <a:gd name="T7" fmla="*/ 0 h 12"/>
                <a:gd name="T8" fmla="*/ 22 w 28"/>
                <a:gd name="T9" fmla="*/ 0 h 12"/>
                <a:gd name="T10" fmla="*/ 28 w 28"/>
                <a:gd name="T11" fmla="*/ 6 h 12"/>
                <a:gd name="T12" fmla="*/ 22 w 2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2">
                  <a:moveTo>
                    <a:pt x="2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6"/>
                  </a:cubicBezTo>
                  <a:cubicBezTo>
                    <a:pt x="28" y="9"/>
                    <a:pt x="25" y="12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61" name="Group 360"/>
          <p:cNvGrpSpPr/>
          <p:nvPr userDrawn="1"/>
        </p:nvGrpSpPr>
        <p:grpSpPr>
          <a:xfrm>
            <a:off x="10113686" y="42164"/>
            <a:ext cx="429827" cy="343998"/>
            <a:chOff x="10755313" y="4014788"/>
            <a:chExt cx="1001712" cy="801688"/>
          </a:xfrm>
          <a:solidFill>
            <a:schemeClr val="bg2"/>
          </a:solidFill>
        </p:grpSpPr>
        <p:sp>
          <p:nvSpPr>
            <p:cNvPr id="362" name="Freeform 30"/>
            <p:cNvSpPr>
              <a:spLocks/>
            </p:cNvSpPr>
            <p:nvPr/>
          </p:nvSpPr>
          <p:spPr bwMode="auto">
            <a:xfrm>
              <a:off x="10755313" y="4014788"/>
              <a:ext cx="1001712" cy="669925"/>
            </a:xfrm>
            <a:custGeom>
              <a:avLst/>
              <a:gdLst>
                <a:gd name="T0" fmla="*/ 193 w 264"/>
                <a:gd name="T1" fmla="*/ 176 h 176"/>
                <a:gd name="T2" fmla="*/ 184 w 264"/>
                <a:gd name="T3" fmla="*/ 167 h 176"/>
                <a:gd name="T4" fmla="*/ 193 w 264"/>
                <a:gd name="T5" fmla="*/ 159 h 176"/>
                <a:gd name="T6" fmla="*/ 211 w 264"/>
                <a:gd name="T7" fmla="*/ 158 h 176"/>
                <a:gd name="T8" fmla="*/ 212 w 264"/>
                <a:gd name="T9" fmla="*/ 158 h 176"/>
                <a:gd name="T10" fmla="*/ 212 w 264"/>
                <a:gd name="T11" fmla="*/ 158 h 176"/>
                <a:gd name="T12" fmla="*/ 246 w 264"/>
                <a:gd name="T13" fmla="*/ 123 h 176"/>
                <a:gd name="T14" fmla="*/ 211 w 264"/>
                <a:gd name="T15" fmla="*/ 88 h 176"/>
                <a:gd name="T16" fmla="*/ 203 w 264"/>
                <a:gd name="T17" fmla="*/ 89 h 176"/>
                <a:gd name="T18" fmla="*/ 195 w 264"/>
                <a:gd name="T19" fmla="*/ 87 h 176"/>
                <a:gd name="T20" fmla="*/ 193 w 264"/>
                <a:gd name="T21" fmla="*/ 79 h 176"/>
                <a:gd name="T22" fmla="*/ 194 w 264"/>
                <a:gd name="T23" fmla="*/ 70 h 176"/>
                <a:gd name="T24" fmla="*/ 141 w 264"/>
                <a:gd name="T25" fmla="*/ 18 h 176"/>
                <a:gd name="T26" fmla="*/ 88 w 264"/>
                <a:gd name="T27" fmla="*/ 66 h 176"/>
                <a:gd name="T28" fmla="*/ 84 w 264"/>
                <a:gd name="T29" fmla="*/ 72 h 176"/>
                <a:gd name="T30" fmla="*/ 77 w 264"/>
                <a:gd name="T31" fmla="*/ 73 h 176"/>
                <a:gd name="T32" fmla="*/ 62 w 264"/>
                <a:gd name="T33" fmla="*/ 70 h 176"/>
                <a:gd name="T34" fmla="*/ 18 w 264"/>
                <a:gd name="T35" fmla="*/ 114 h 176"/>
                <a:gd name="T36" fmla="*/ 60 w 264"/>
                <a:gd name="T37" fmla="*/ 158 h 176"/>
                <a:gd name="T38" fmla="*/ 61 w 264"/>
                <a:gd name="T39" fmla="*/ 158 h 176"/>
                <a:gd name="T40" fmla="*/ 65 w 264"/>
                <a:gd name="T41" fmla="*/ 159 h 176"/>
                <a:gd name="T42" fmla="*/ 80 w 264"/>
                <a:gd name="T43" fmla="*/ 159 h 176"/>
                <a:gd name="T44" fmla="*/ 88 w 264"/>
                <a:gd name="T45" fmla="*/ 167 h 176"/>
                <a:gd name="T46" fmla="*/ 80 w 264"/>
                <a:gd name="T47" fmla="*/ 176 h 176"/>
                <a:gd name="T48" fmla="*/ 63 w 264"/>
                <a:gd name="T49" fmla="*/ 176 h 176"/>
                <a:gd name="T50" fmla="*/ 62 w 264"/>
                <a:gd name="T51" fmla="*/ 176 h 176"/>
                <a:gd name="T52" fmla="*/ 0 w 264"/>
                <a:gd name="T53" fmla="*/ 114 h 176"/>
                <a:gd name="T54" fmla="*/ 62 w 264"/>
                <a:gd name="T55" fmla="*/ 53 h 176"/>
                <a:gd name="T56" fmla="*/ 73 w 264"/>
                <a:gd name="T57" fmla="*/ 54 h 176"/>
                <a:gd name="T58" fmla="*/ 141 w 264"/>
                <a:gd name="T59" fmla="*/ 0 h 176"/>
                <a:gd name="T60" fmla="*/ 211 w 264"/>
                <a:gd name="T61" fmla="*/ 70 h 176"/>
                <a:gd name="T62" fmla="*/ 211 w 264"/>
                <a:gd name="T63" fmla="*/ 70 h 176"/>
                <a:gd name="T64" fmla="*/ 211 w 264"/>
                <a:gd name="T65" fmla="*/ 70 h 176"/>
                <a:gd name="T66" fmla="*/ 264 w 264"/>
                <a:gd name="T67" fmla="*/ 123 h 176"/>
                <a:gd name="T68" fmla="*/ 211 w 264"/>
                <a:gd name="T69" fmla="*/ 176 h 176"/>
                <a:gd name="T70" fmla="*/ 210 w 264"/>
                <a:gd name="T71" fmla="*/ 176 h 176"/>
                <a:gd name="T72" fmla="*/ 193 w 264"/>
                <a:gd name="T7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64" h="176">
                  <a:moveTo>
                    <a:pt x="193" y="176"/>
                  </a:moveTo>
                  <a:cubicBezTo>
                    <a:pt x="188" y="176"/>
                    <a:pt x="184" y="172"/>
                    <a:pt x="184" y="167"/>
                  </a:cubicBezTo>
                  <a:cubicBezTo>
                    <a:pt x="184" y="162"/>
                    <a:pt x="188" y="159"/>
                    <a:pt x="193" y="159"/>
                  </a:cubicBezTo>
                  <a:cubicBezTo>
                    <a:pt x="211" y="158"/>
                    <a:pt x="211" y="158"/>
                    <a:pt x="211" y="158"/>
                  </a:cubicBezTo>
                  <a:cubicBezTo>
                    <a:pt x="211" y="158"/>
                    <a:pt x="212" y="158"/>
                    <a:pt x="212" y="158"/>
                  </a:cubicBezTo>
                  <a:cubicBezTo>
                    <a:pt x="212" y="158"/>
                    <a:pt x="212" y="158"/>
                    <a:pt x="212" y="158"/>
                  </a:cubicBezTo>
                  <a:cubicBezTo>
                    <a:pt x="231" y="158"/>
                    <a:pt x="246" y="142"/>
                    <a:pt x="246" y="123"/>
                  </a:cubicBezTo>
                  <a:cubicBezTo>
                    <a:pt x="246" y="104"/>
                    <a:pt x="231" y="88"/>
                    <a:pt x="211" y="88"/>
                  </a:cubicBezTo>
                  <a:cubicBezTo>
                    <a:pt x="209" y="88"/>
                    <a:pt x="206" y="88"/>
                    <a:pt x="203" y="89"/>
                  </a:cubicBezTo>
                  <a:cubicBezTo>
                    <a:pt x="201" y="90"/>
                    <a:pt x="198" y="89"/>
                    <a:pt x="195" y="87"/>
                  </a:cubicBezTo>
                  <a:cubicBezTo>
                    <a:pt x="193" y="85"/>
                    <a:pt x="192" y="82"/>
                    <a:pt x="193" y="79"/>
                  </a:cubicBezTo>
                  <a:cubicBezTo>
                    <a:pt x="193" y="76"/>
                    <a:pt x="194" y="73"/>
                    <a:pt x="194" y="70"/>
                  </a:cubicBezTo>
                  <a:cubicBezTo>
                    <a:pt x="194" y="41"/>
                    <a:pt x="170" y="18"/>
                    <a:pt x="141" y="18"/>
                  </a:cubicBezTo>
                  <a:cubicBezTo>
                    <a:pt x="113" y="18"/>
                    <a:pt x="91" y="38"/>
                    <a:pt x="88" y="66"/>
                  </a:cubicBezTo>
                  <a:cubicBezTo>
                    <a:pt x="88" y="68"/>
                    <a:pt x="87" y="71"/>
                    <a:pt x="84" y="72"/>
                  </a:cubicBezTo>
                  <a:cubicBezTo>
                    <a:pt x="82" y="74"/>
                    <a:pt x="79" y="74"/>
                    <a:pt x="77" y="73"/>
                  </a:cubicBezTo>
                  <a:cubicBezTo>
                    <a:pt x="71" y="71"/>
                    <a:pt x="67" y="70"/>
                    <a:pt x="62" y="70"/>
                  </a:cubicBezTo>
                  <a:cubicBezTo>
                    <a:pt x="37" y="70"/>
                    <a:pt x="18" y="90"/>
                    <a:pt x="18" y="114"/>
                  </a:cubicBezTo>
                  <a:cubicBezTo>
                    <a:pt x="18" y="138"/>
                    <a:pt x="37" y="158"/>
                    <a:pt x="60" y="158"/>
                  </a:cubicBezTo>
                  <a:cubicBezTo>
                    <a:pt x="61" y="158"/>
                    <a:pt x="61" y="158"/>
                    <a:pt x="61" y="158"/>
                  </a:cubicBezTo>
                  <a:cubicBezTo>
                    <a:pt x="65" y="159"/>
                    <a:pt x="65" y="159"/>
                    <a:pt x="65" y="159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85" y="159"/>
                    <a:pt x="88" y="162"/>
                    <a:pt x="88" y="167"/>
                  </a:cubicBezTo>
                  <a:cubicBezTo>
                    <a:pt x="88" y="172"/>
                    <a:pt x="85" y="176"/>
                    <a:pt x="80" y="176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62" y="176"/>
                    <a:pt x="62" y="176"/>
                    <a:pt x="62" y="176"/>
                  </a:cubicBezTo>
                  <a:cubicBezTo>
                    <a:pt x="28" y="176"/>
                    <a:pt x="0" y="148"/>
                    <a:pt x="0" y="114"/>
                  </a:cubicBezTo>
                  <a:cubicBezTo>
                    <a:pt x="0" y="80"/>
                    <a:pt x="28" y="53"/>
                    <a:pt x="62" y="53"/>
                  </a:cubicBezTo>
                  <a:cubicBezTo>
                    <a:pt x="65" y="53"/>
                    <a:pt x="69" y="53"/>
                    <a:pt x="73" y="54"/>
                  </a:cubicBezTo>
                  <a:cubicBezTo>
                    <a:pt x="80" y="23"/>
                    <a:pt x="108" y="0"/>
                    <a:pt x="141" y="0"/>
                  </a:cubicBezTo>
                  <a:cubicBezTo>
                    <a:pt x="180" y="0"/>
                    <a:pt x="211" y="32"/>
                    <a:pt x="211" y="70"/>
                  </a:cubicBezTo>
                  <a:cubicBezTo>
                    <a:pt x="211" y="70"/>
                    <a:pt x="211" y="70"/>
                    <a:pt x="211" y="70"/>
                  </a:cubicBezTo>
                  <a:cubicBezTo>
                    <a:pt x="211" y="70"/>
                    <a:pt x="211" y="70"/>
                    <a:pt x="211" y="70"/>
                  </a:cubicBezTo>
                  <a:cubicBezTo>
                    <a:pt x="240" y="70"/>
                    <a:pt x="264" y="94"/>
                    <a:pt x="264" y="123"/>
                  </a:cubicBezTo>
                  <a:cubicBezTo>
                    <a:pt x="264" y="152"/>
                    <a:pt x="240" y="176"/>
                    <a:pt x="211" y="176"/>
                  </a:cubicBezTo>
                  <a:cubicBezTo>
                    <a:pt x="211" y="176"/>
                    <a:pt x="211" y="176"/>
                    <a:pt x="210" y="176"/>
                  </a:cubicBezTo>
                  <a:lnTo>
                    <a:pt x="193" y="1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3" name="Freeform 31"/>
            <p:cNvSpPr>
              <a:spLocks/>
            </p:cNvSpPr>
            <p:nvPr/>
          </p:nvSpPr>
          <p:spPr bwMode="auto">
            <a:xfrm>
              <a:off x="11122025" y="4251326"/>
              <a:ext cx="334962" cy="565150"/>
            </a:xfrm>
            <a:custGeom>
              <a:avLst/>
              <a:gdLst>
                <a:gd name="T0" fmla="*/ 211 w 211"/>
                <a:gd name="T1" fmla="*/ 146 h 356"/>
                <a:gd name="T2" fmla="*/ 127 w 211"/>
                <a:gd name="T3" fmla="*/ 146 h 356"/>
                <a:gd name="T4" fmla="*/ 127 w 211"/>
                <a:gd name="T5" fmla="*/ 0 h 356"/>
                <a:gd name="T6" fmla="*/ 0 w 211"/>
                <a:gd name="T7" fmla="*/ 210 h 356"/>
                <a:gd name="T8" fmla="*/ 84 w 211"/>
                <a:gd name="T9" fmla="*/ 210 h 356"/>
                <a:gd name="T10" fmla="*/ 84 w 211"/>
                <a:gd name="T11" fmla="*/ 356 h 356"/>
                <a:gd name="T12" fmla="*/ 211 w 211"/>
                <a:gd name="T13" fmla="*/ 14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1" h="356">
                  <a:moveTo>
                    <a:pt x="211" y="146"/>
                  </a:moveTo>
                  <a:lnTo>
                    <a:pt x="127" y="146"/>
                  </a:lnTo>
                  <a:lnTo>
                    <a:pt x="127" y="0"/>
                  </a:lnTo>
                  <a:lnTo>
                    <a:pt x="0" y="210"/>
                  </a:lnTo>
                  <a:lnTo>
                    <a:pt x="84" y="210"/>
                  </a:lnTo>
                  <a:lnTo>
                    <a:pt x="84" y="356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64" name="Group 363"/>
          <p:cNvGrpSpPr/>
          <p:nvPr userDrawn="1"/>
        </p:nvGrpSpPr>
        <p:grpSpPr>
          <a:xfrm>
            <a:off x="9537004" y="4316700"/>
            <a:ext cx="514974" cy="515853"/>
            <a:chOff x="7456488" y="5027613"/>
            <a:chExt cx="930275" cy="931862"/>
          </a:xfrm>
          <a:solidFill>
            <a:schemeClr val="bg2"/>
          </a:solidFill>
        </p:grpSpPr>
        <p:sp>
          <p:nvSpPr>
            <p:cNvPr id="365" name="Freeform 5"/>
            <p:cNvSpPr>
              <a:spLocks noEditPoints="1"/>
            </p:cNvSpPr>
            <p:nvPr/>
          </p:nvSpPr>
          <p:spPr bwMode="auto">
            <a:xfrm>
              <a:off x="7456488" y="5183188"/>
              <a:ext cx="744538" cy="776287"/>
            </a:xfrm>
            <a:custGeom>
              <a:avLst/>
              <a:gdLst>
                <a:gd name="T0" fmla="*/ 134 w 196"/>
                <a:gd name="T1" fmla="*/ 204 h 204"/>
                <a:gd name="T2" fmla="*/ 128 w 196"/>
                <a:gd name="T3" fmla="*/ 180 h 204"/>
                <a:gd name="T4" fmla="*/ 16 w 196"/>
                <a:gd name="T5" fmla="*/ 174 h 204"/>
                <a:gd name="T6" fmla="*/ 6 w 196"/>
                <a:gd name="T7" fmla="*/ 68 h 204"/>
                <a:gd name="T8" fmla="*/ 0 w 196"/>
                <a:gd name="T9" fmla="*/ 30 h 204"/>
                <a:gd name="T10" fmla="*/ 16 w 196"/>
                <a:gd name="T11" fmla="*/ 24 h 204"/>
                <a:gd name="T12" fmla="*/ 22 w 196"/>
                <a:gd name="T13" fmla="*/ 0 h 204"/>
                <a:gd name="T14" fmla="*/ 60 w 196"/>
                <a:gd name="T15" fmla="*/ 6 h 204"/>
                <a:gd name="T16" fmla="*/ 166 w 196"/>
                <a:gd name="T17" fmla="*/ 24 h 204"/>
                <a:gd name="T18" fmla="*/ 172 w 196"/>
                <a:gd name="T19" fmla="*/ 136 h 204"/>
                <a:gd name="T20" fmla="*/ 196 w 196"/>
                <a:gd name="T21" fmla="*/ 142 h 204"/>
                <a:gd name="T22" fmla="*/ 190 w 196"/>
                <a:gd name="T23" fmla="*/ 180 h 204"/>
                <a:gd name="T24" fmla="*/ 172 w 196"/>
                <a:gd name="T25" fmla="*/ 198 h 204"/>
                <a:gd name="T26" fmla="*/ 140 w 196"/>
                <a:gd name="T27" fmla="*/ 192 h 204"/>
                <a:gd name="T28" fmla="*/ 160 w 196"/>
                <a:gd name="T29" fmla="*/ 174 h 204"/>
                <a:gd name="T30" fmla="*/ 184 w 196"/>
                <a:gd name="T31" fmla="*/ 168 h 204"/>
                <a:gd name="T32" fmla="*/ 166 w 196"/>
                <a:gd name="T33" fmla="*/ 148 h 204"/>
                <a:gd name="T34" fmla="*/ 160 w 196"/>
                <a:gd name="T35" fmla="*/ 36 h 204"/>
                <a:gd name="T36" fmla="*/ 48 w 196"/>
                <a:gd name="T37" fmla="*/ 30 h 204"/>
                <a:gd name="T38" fmla="*/ 28 w 196"/>
                <a:gd name="T39" fmla="*/ 12 h 204"/>
                <a:gd name="T40" fmla="*/ 22 w 196"/>
                <a:gd name="T41" fmla="*/ 36 h 204"/>
                <a:gd name="T42" fmla="*/ 12 w 196"/>
                <a:gd name="T43" fmla="*/ 56 h 204"/>
                <a:gd name="T44" fmla="*/ 28 w 196"/>
                <a:gd name="T45" fmla="*/ 62 h 204"/>
                <a:gd name="T46" fmla="*/ 134 w 196"/>
                <a:gd name="T47" fmla="*/ 168 h 204"/>
                <a:gd name="T48" fmla="*/ 140 w 196"/>
                <a:gd name="T49" fmla="*/ 192 h 204"/>
                <a:gd name="T50" fmla="*/ 54 w 196"/>
                <a:gd name="T51" fmla="*/ 148 h 204"/>
                <a:gd name="T52" fmla="*/ 48 w 196"/>
                <a:gd name="T53" fmla="*/ 62 h 204"/>
                <a:gd name="T54" fmla="*/ 134 w 196"/>
                <a:gd name="T55" fmla="*/ 56 h 204"/>
                <a:gd name="T56" fmla="*/ 140 w 196"/>
                <a:gd name="T57" fmla="*/ 142 h 204"/>
                <a:gd name="T58" fmla="*/ 60 w 196"/>
                <a:gd name="T59" fmla="*/ 136 h 204"/>
                <a:gd name="T60" fmla="*/ 128 w 196"/>
                <a:gd name="T61" fmla="*/ 68 h 204"/>
                <a:gd name="T62" fmla="*/ 60 w 196"/>
                <a:gd name="T63" fmla="*/ 1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6" h="204">
                  <a:moveTo>
                    <a:pt x="166" y="204"/>
                  </a:moveTo>
                  <a:cubicBezTo>
                    <a:pt x="134" y="204"/>
                    <a:pt x="134" y="204"/>
                    <a:pt x="134" y="204"/>
                  </a:cubicBezTo>
                  <a:cubicBezTo>
                    <a:pt x="131" y="204"/>
                    <a:pt x="128" y="201"/>
                    <a:pt x="128" y="198"/>
                  </a:cubicBezTo>
                  <a:cubicBezTo>
                    <a:pt x="128" y="180"/>
                    <a:pt x="128" y="180"/>
                    <a:pt x="128" y="180"/>
                  </a:cubicBezTo>
                  <a:cubicBezTo>
                    <a:pt x="22" y="180"/>
                    <a:pt x="22" y="180"/>
                    <a:pt x="22" y="180"/>
                  </a:cubicBezTo>
                  <a:cubicBezTo>
                    <a:pt x="19" y="180"/>
                    <a:pt x="16" y="177"/>
                    <a:pt x="16" y="174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6" y="68"/>
                    <a:pt x="6" y="68"/>
                    <a:pt x="6" y="68"/>
                  </a:cubicBezTo>
                  <a:cubicBezTo>
                    <a:pt x="3" y="68"/>
                    <a:pt x="0" y="65"/>
                    <a:pt x="0" y="6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7"/>
                    <a:pt x="3" y="24"/>
                    <a:pt x="6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7" y="0"/>
                    <a:pt x="60" y="3"/>
                    <a:pt x="60" y="6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166" y="24"/>
                    <a:pt x="166" y="24"/>
                    <a:pt x="166" y="24"/>
                  </a:cubicBezTo>
                  <a:cubicBezTo>
                    <a:pt x="169" y="24"/>
                    <a:pt x="172" y="27"/>
                    <a:pt x="172" y="30"/>
                  </a:cubicBezTo>
                  <a:cubicBezTo>
                    <a:pt x="172" y="136"/>
                    <a:pt x="172" y="136"/>
                    <a:pt x="172" y="136"/>
                  </a:cubicBezTo>
                  <a:cubicBezTo>
                    <a:pt x="190" y="136"/>
                    <a:pt x="190" y="136"/>
                    <a:pt x="190" y="136"/>
                  </a:cubicBezTo>
                  <a:cubicBezTo>
                    <a:pt x="193" y="136"/>
                    <a:pt x="196" y="139"/>
                    <a:pt x="196" y="142"/>
                  </a:cubicBezTo>
                  <a:cubicBezTo>
                    <a:pt x="196" y="174"/>
                    <a:pt x="196" y="174"/>
                    <a:pt x="196" y="174"/>
                  </a:cubicBezTo>
                  <a:cubicBezTo>
                    <a:pt x="196" y="177"/>
                    <a:pt x="193" y="180"/>
                    <a:pt x="190" y="180"/>
                  </a:cubicBezTo>
                  <a:cubicBezTo>
                    <a:pt x="172" y="180"/>
                    <a:pt x="172" y="180"/>
                    <a:pt x="172" y="180"/>
                  </a:cubicBezTo>
                  <a:cubicBezTo>
                    <a:pt x="172" y="198"/>
                    <a:pt x="172" y="198"/>
                    <a:pt x="172" y="198"/>
                  </a:cubicBezTo>
                  <a:cubicBezTo>
                    <a:pt x="172" y="201"/>
                    <a:pt x="169" y="204"/>
                    <a:pt x="166" y="204"/>
                  </a:cubicBezTo>
                  <a:close/>
                  <a:moveTo>
                    <a:pt x="140" y="192"/>
                  </a:moveTo>
                  <a:cubicBezTo>
                    <a:pt x="160" y="192"/>
                    <a:pt x="160" y="192"/>
                    <a:pt x="160" y="192"/>
                  </a:cubicBezTo>
                  <a:cubicBezTo>
                    <a:pt x="160" y="174"/>
                    <a:pt x="160" y="174"/>
                    <a:pt x="160" y="174"/>
                  </a:cubicBezTo>
                  <a:cubicBezTo>
                    <a:pt x="160" y="171"/>
                    <a:pt x="163" y="168"/>
                    <a:pt x="166" y="168"/>
                  </a:cubicBezTo>
                  <a:cubicBezTo>
                    <a:pt x="184" y="168"/>
                    <a:pt x="184" y="168"/>
                    <a:pt x="184" y="168"/>
                  </a:cubicBezTo>
                  <a:cubicBezTo>
                    <a:pt x="184" y="148"/>
                    <a:pt x="184" y="148"/>
                    <a:pt x="184" y="148"/>
                  </a:cubicBezTo>
                  <a:cubicBezTo>
                    <a:pt x="166" y="148"/>
                    <a:pt x="166" y="148"/>
                    <a:pt x="166" y="148"/>
                  </a:cubicBezTo>
                  <a:cubicBezTo>
                    <a:pt x="163" y="148"/>
                    <a:pt x="160" y="145"/>
                    <a:pt x="160" y="142"/>
                  </a:cubicBezTo>
                  <a:cubicBezTo>
                    <a:pt x="160" y="36"/>
                    <a:pt x="160" y="36"/>
                    <a:pt x="160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1" y="36"/>
                    <a:pt x="48" y="33"/>
                    <a:pt x="48" y="30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28" y="33"/>
                    <a:pt x="25" y="36"/>
                    <a:pt x="2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5" y="56"/>
                    <a:pt x="28" y="59"/>
                    <a:pt x="28" y="62"/>
                  </a:cubicBezTo>
                  <a:cubicBezTo>
                    <a:pt x="28" y="168"/>
                    <a:pt x="28" y="168"/>
                    <a:pt x="28" y="168"/>
                  </a:cubicBezTo>
                  <a:cubicBezTo>
                    <a:pt x="134" y="168"/>
                    <a:pt x="134" y="168"/>
                    <a:pt x="134" y="168"/>
                  </a:cubicBezTo>
                  <a:cubicBezTo>
                    <a:pt x="137" y="168"/>
                    <a:pt x="140" y="171"/>
                    <a:pt x="140" y="174"/>
                  </a:cubicBezTo>
                  <a:lnTo>
                    <a:pt x="140" y="192"/>
                  </a:lnTo>
                  <a:close/>
                  <a:moveTo>
                    <a:pt x="134" y="148"/>
                  </a:moveTo>
                  <a:cubicBezTo>
                    <a:pt x="54" y="148"/>
                    <a:pt x="54" y="148"/>
                    <a:pt x="54" y="148"/>
                  </a:cubicBezTo>
                  <a:cubicBezTo>
                    <a:pt x="51" y="148"/>
                    <a:pt x="48" y="145"/>
                    <a:pt x="48" y="142"/>
                  </a:cubicBezTo>
                  <a:cubicBezTo>
                    <a:pt x="48" y="62"/>
                    <a:pt x="48" y="62"/>
                    <a:pt x="48" y="62"/>
                  </a:cubicBezTo>
                  <a:cubicBezTo>
                    <a:pt x="48" y="59"/>
                    <a:pt x="51" y="56"/>
                    <a:pt x="54" y="56"/>
                  </a:cubicBezTo>
                  <a:cubicBezTo>
                    <a:pt x="134" y="56"/>
                    <a:pt x="134" y="56"/>
                    <a:pt x="134" y="56"/>
                  </a:cubicBezTo>
                  <a:cubicBezTo>
                    <a:pt x="137" y="56"/>
                    <a:pt x="140" y="59"/>
                    <a:pt x="140" y="62"/>
                  </a:cubicBezTo>
                  <a:cubicBezTo>
                    <a:pt x="140" y="142"/>
                    <a:pt x="140" y="142"/>
                    <a:pt x="140" y="142"/>
                  </a:cubicBezTo>
                  <a:cubicBezTo>
                    <a:pt x="140" y="145"/>
                    <a:pt x="137" y="148"/>
                    <a:pt x="134" y="148"/>
                  </a:cubicBezTo>
                  <a:close/>
                  <a:moveTo>
                    <a:pt x="60" y="136"/>
                  </a:moveTo>
                  <a:cubicBezTo>
                    <a:pt x="128" y="136"/>
                    <a:pt x="128" y="136"/>
                    <a:pt x="128" y="136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60" y="68"/>
                    <a:pt x="60" y="68"/>
                    <a:pt x="60" y="68"/>
                  </a:cubicBezTo>
                  <a:lnTo>
                    <a:pt x="60" y="1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6" name="Freeform 6"/>
            <p:cNvSpPr>
              <a:spLocks/>
            </p:cNvSpPr>
            <p:nvPr/>
          </p:nvSpPr>
          <p:spPr bwMode="auto">
            <a:xfrm>
              <a:off x="7635876" y="5392738"/>
              <a:ext cx="355600" cy="354012"/>
            </a:xfrm>
            <a:custGeom>
              <a:avLst/>
              <a:gdLst>
                <a:gd name="T0" fmla="*/ 7 w 94"/>
                <a:gd name="T1" fmla="*/ 93 h 93"/>
                <a:gd name="T2" fmla="*/ 3 w 94"/>
                <a:gd name="T3" fmla="*/ 91 h 93"/>
                <a:gd name="T4" fmla="*/ 3 w 94"/>
                <a:gd name="T5" fmla="*/ 83 h 93"/>
                <a:gd name="T6" fmla="*/ 83 w 94"/>
                <a:gd name="T7" fmla="*/ 3 h 93"/>
                <a:gd name="T8" fmla="*/ 91 w 94"/>
                <a:gd name="T9" fmla="*/ 3 h 93"/>
                <a:gd name="T10" fmla="*/ 91 w 94"/>
                <a:gd name="T11" fmla="*/ 11 h 93"/>
                <a:gd name="T12" fmla="*/ 11 w 94"/>
                <a:gd name="T13" fmla="*/ 91 h 93"/>
                <a:gd name="T14" fmla="*/ 7 w 94"/>
                <a:gd name="T15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93">
                  <a:moveTo>
                    <a:pt x="7" y="93"/>
                  </a:moveTo>
                  <a:cubicBezTo>
                    <a:pt x="5" y="93"/>
                    <a:pt x="4" y="92"/>
                    <a:pt x="3" y="91"/>
                  </a:cubicBezTo>
                  <a:cubicBezTo>
                    <a:pt x="0" y="89"/>
                    <a:pt x="0" y="85"/>
                    <a:pt x="3" y="83"/>
                  </a:cubicBezTo>
                  <a:cubicBezTo>
                    <a:pt x="83" y="3"/>
                    <a:pt x="83" y="3"/>
                    <a:pt x="83" y="3"/>
                  </a:cubicBezTo>
                  <a:cubicBezTo>
                    <a:pt x="85" y="0"/>
                    <a:pt x="89" y="0"/>
                    <a:pt x="91" y="3"/>
                  </a:cubicBezTo>
                  <a:cubicBezTo>
                    <a:pt x="94" y="5"/>
                    <a:pt x="94" y="9"/>
                    <a:pt x="91" y="1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0" y="92"/>
                    <a:pt x="9" y="93"/>
                    <a:pt x="7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7" name="Freeform 7"/>
            <p:cNvSpPr>
              <a:spLocks/>
            </p:cNvSpPr>
            <p:nvPr/>
          </p:nvSpPr>
          <p:spPr bwMode="auto">
            <a:xfrm>
              <a:off x="8059738" y="5027613"/>
              <a:ext cx="327025" cy="292100"/>
            </a:xfrm>
            <a:custGeom>
              <a:avLst/>
              <a:gdLst>
                <a:gd name="T0" fmla="*/ 7 w 86"/>
                <a:gd name="T1" fmla="*/ 77 h 77"/>
                <a:gd name="T2" fmla="*/ 3 w 86"/>
                <a:gd name="T3" fmla="*/ 75 h 77"/>
                <a:gd name="T4" fmla="*/ 3 w 86"/>
                <a:gd name="T5" fmla="*/ 67 h 77"/>
                <a:gd name="T6" fmla="*/ 75 w 86"/>
                <a:gd name="T7" fmla="*/ 3 h 77"/>
                <a:gd name="T8" fmla="*/ 83 w 86"/>
                <a:gd name="T9" fmla="*/ 3 h 77"/>
                <a:gd name="T10" fmla="*/ 83 w 86"/>
                <a:gd name="T11" fmla="*/ 11 h 77"/>
                <a:gd name="T12" fmla="*/ 11 w 86"/>
                <a:gd name="T13" fmla="*/ 75 h 77"/>
                <a:gd name="T14" fmla="*/ 7 w 86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77">
                  <a:moveTo>
                    <a:pt x="7" y="77"/>
                  </a:moveTo>
                  <a:cubicBezTo>
                    <a:pt x="5" y="77"/>
                    <a:pt x="4" y="76"/>
                    <a:pt x="3" y="75"/>
                  </a:cubicBezTo>
                  <a:cubicBezTo>
                    <a:pt x="0" y="73"/>
                    <a:pt x="1" y="69"/>
                    <a:pt x="3" y="67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7" y="0"/>
                    <a:pt x="81" y="1"/>
                    <a:pt x="83" y="3"/>
                  </a:cubicBezTo>
                  <a:cubicBezTo>
                    <a:pt x="86" y="5"/>
                    <a:pt x="85" y="9"/>
                    <a:pt x="83" y="11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10" y="77"/>
                    <a:pt x="8" y="77"/>
                    <a:pt x="7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8" name="Freeform 8"/>
            <p:cNvSpPr>
              <a:spLocks/>
            </p:cNvSpPr>
            <p:nvPr/>
          </p:nvSpPr>
          <p:spPr bwMode="auto">
            <a:xfrm>
              <a:off x="7513638" y="5275263"/>
              <a:ext cx="171450" cy="44450"/>
            </a:xfrm>
            <a:custGeom>
              <a:avLst/>
              <a:gdLst>
                <a:gd name="T0" fmla="*/ 39 w 45"/>
                <a:gd name="T1" fmla="*/ 12 h 12"/>
                <a:gd name="T2" fmla="*/ 6 w 45"/>
                <a:gd name="T3" fmla="*/ 12 h 12"/>
                <a:gd name="T4" fmla="*/ 0 w 45"/>
                <a:gd name="T5" fmla="*/ 6 h 12"/>
                <a:gd name="T6" fmla="*/ 6 w 45"/>
                <a:gd name="T7" fmla="*/ 0 h 12"/>
                <a:gd name="T8" fmla="*/ 39 w 45"/>
                <a:gd name="T9" fmla="*/ 0 h 12"/>
                <a:gd name="T10" fmla="*/ 45 w 45"/>
                <a:gd name="T11" fmla="*/ 6 h 12"/>
                <a:gd name="T12" fmla="*/ 39 w 4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12">
                  <a:moveTo>
                    <a:pt x="3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2" y="0"/>
                    <a:pt x="45" y="3"/>
                    <a:pt x="45" y="6"/>
                  </a:cubicBezTo>
                  <a:cubicBezTo>
                    <a:pt x="45" y="9"/>
                    <a:pt x="42" y="12"/>
                    <a:pt x="3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9" name="Freeform 9"/>
            <p:cNvSpPr>
              <a:spLocks/>
            </p:cNvSpPr>
            <p:nvPr/>
          </p:nvSpPr>
          <p:spPr bwMode="auto">
            <a:xfrm>
              <a:off x="7518401" y="5395913"/>
              <a:ext cx="166688" cy="46037"/>
            </a:xfrm>
            <a:custGeom>
              <a:avLst/>
              <a:gdLst>
                <a:gd name="T0" fmla="*/ 38 w 44"/>
                <a:gd name="T1" fmla="*/ 12 h 12"/>
                <a:gd name="T2" fmla="*/ 6 w 44"/>
                <a:gd name="T3" fmla="*/ 12 h 12"/>
                <a:gd name="T4" fmla="*/ 0 w 44"/>
                <a:gd name="T5" fmla="*/ 6 h 12"/>
                <a:gd name="T6" fmla="*/ 6 w 44"/>
                <a:gd name="T7" fmla="*/ 0 h 12"/>
                <a:gd name="T8" fmla="*/ 38 w 44"/>
                <a:gd name="T9" fmla="*/ 0 h 12"/>
                <a:gd name="T10" fmla="*/ 44 w 44"/>
                <a:gd name="T11" fmla="*/ 6 h 12"/>
                <a:gd name="T12" fmla="*/ 38 w 4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2">
                  <a:moveTo>
                    <a:pt x="3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1" y="0"/>
                    <a:pt x="44" y="3"/>
                    <a:pt x="44" y="6"/>
                  </a:cubicBezTo>
                  <a:cubicBezTo>
                    <a:pt x="44" y="9"/>
                    <a:pt x="41" y="12"/>
                    <a:pt x="3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0" name="Freeform 10"/>
            <p:cNvSpPr>
              <a:spLocks/>
            </p:cNvSpPr>
            <p:nvPr/>
          </p:nvSpPr>
          <p:spPr bwMode="auto">
            <a:xfrm>
              <a:off x="7942263" y="5700713"/>
              <a:ext cx="168275" cy="46037"/>
            </a:xfrm>
            <a:custGeom>
              <a:avLst/>
              <a:gdLst>
                <a:gd name="T0" fmla="*/ 38 w 44"/>
                <a:gd name="T1" fmla="*/ 12 h 12"/>
                <a:gd name="T2" fmla="*/ 6 w 44"/>
                <a:gd name="T3" fmla="*/ 12 h 12"/>
                <a:gd name="T4" fmla="*/ 0 w 44"/>
                <a:gd name="T5" fmla="*/ 6 h 12"/>
                <a:gd name="T6" fmla="*/ 6 w 44"/>
                <a:gd name="T7" fmla="*/ 0 h 12"/>
                <a:gd name="T8" fmla="*/ 38 w 44"/>
                <a:gd name="T9" fmla="*/ 0 h 12"/>
                <a:gd name="T10" fmla="*/ 44 w 44"/>
                <a:gd name="T11" fmla="*/ 6 h 12"/>
                <a:gd name="T12" fmla="*/ 38 w 4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2">
                  <a:moveTo>
                    <a:pt x="3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1" y="0"/>
                    <a:pt x="44" y="3"/>
                    <a:pt x="44" y="6"/>
                  </a:cubicBezTo>
                  <a:cubicBezTo>
                    <a:pt x="44" y="9"/>
                    <a:pt x="41" y="12"/>
                    <a:pt x="3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1" name="Freeform 11"/>
            <p:cNvSpPr>
              <a:spLocks/>
            </p:cNvSpPr>
            <p:nvPr/>
          </p:nvSpPr>
          <p:spPr bwMode="auto">
            <a:xfrm>
              <a:off x="7942263" y="5821363"/>
              <a:ext cx="168275" cy="46037"/>
            </a:xfrm>
            <a:custGeom>
              <a:avLst/>
              <a:gdLst>
                <a:gd name="T0" fmla="*/ 38 w 44"/>
                <a:gd name="T1" fmla="*/ 12 h 12"/>
                <a:gd name="T2" fmla="*/ 6 w 44"/>
                <a:gd name="T3" fmla="*/ 12 h 12"/>
                <a:gd name="T4" fmla="*/ 0 w 44"/>
                <a:gd name="T5" fmla="*/ 6 h 12"/>
                <a:gd name="T6" fmla="*/ 6 w 44"/>
                <a:gd name="T7" fmla="*/ 0 h 12"/>
                <a:gd name="T8" fmla="*/ 38 w 44"/>
                <a:gd name="T9" fmla="*/ 0 h 12"/>
                <a:gd name="T10" fmla="*/ 44 w 44"/>
                <a:gd name="T11" fmla="*/ 6 h 12"/>
                <a:gd name="T12" fmla="*/ 38 w 4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2">
                  <a:moveTo>
                    <a:pt x="3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1" y="0"/>
                    <a:pt x="44" y="3"/>
                    <a:pt x="44" y="6"/>
                  </a:cubicBezTo>
                  <a:cubicBezTo>
                    <a:pt x="44" y="9"/>
                    <a:pt x="41" y="12"/>
                    <a:pt x="3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72" name="Group 371"/>
          <p:cNvGrpSpPr/>
          <p:nvPr userDrawn="1"/>
        </p:nvGrpSpPr>
        <p:grpSpPr>
          <a:xfrm>
            <a:off x="10079839" y="2217121"/>
            <a:ext cx="369563" cy="416741"/>
            <a:chOff x="9001126" y="2228850"/>
            <a:chExt cx="298450" cy="336550"/>
          </a:xfrm>
          <a:solidFill>
            <a:schemeClr val="bg2"/>
          </a:solidFill>
        </p:grpSpPr>
        <p:sp>
          <p:nvSpPr>
            <p:cNvPr id="373" name="Freeform 81"/>
            <p:cNvSpPr>
              <a:spLocks noEditPoints="1"/>
            </p:cNvSpPr>
            <p:nvPr/>
          </p:nvSpPr>
          <p:spPr bwMode="auto">
            <a:xfrm>
              <a:off x="9021764" y="2228850"/>
              <a:ext cx="255588" cy="257175"/>
            </a:xfrm>
            <a:custGeom>
              <a:avLst/>
              <a:gdLst>
                <a:gd name="T0" fmla="*/ 48 w 96"/>
                <a:gd name="T1" fmla="*/ 96 h 96"/>
                <a:gd name="T2" fmla="*/ 96 w 96"/>
                <a:gd name="T3" fmla="*/ 48 h 96"/>
                <a:gd name="T4" fmla="*/ 48 w 96"/>
                <a:gd name="T5" fmla="*/ 0 h 96"/>
                <a:gd name="T6" fmla="*/ 0 w 96"/>
                <a:gd name="T7" fmla="*/ 48 h 96"/>
                <a:gd name="T8" fmla="*/ 48 w 96"/>
                <a:gd name="T9" fmla="*/ 96 h 96"/>
                <a:gd name="T10" fmla="*/ 48 w 96"/>
                <a:gd name="T11" fmla="*/ 88 h 96"/>
                <a:gd name="T12" fmla="*/ 13 w 96"/>
                <a:gd name="T13" fmla="*/ 67 h 96"/>
                <a:gd name="T14" fmla="*/ 13 w 96"/>
                <a:gd name="T15" fmla="*/ 67 h 96"/>
                <a:gd name="T16" fmla="*/ 17 w 96"/>
                <a:gd name="T17" fmla="*/ 64 h 96"/>
                <a:gd name="T18" fmla="*/ 19 w 96"/>
                <a:gd name="T19" fmla="*/ 57 h 96"/>
                <a:gd name="T20" fmla="*/ 55 w 96"/>
                <a:gd name="T21" fmla="*/ 70 h 96"/>
                <a:gd name="T22" fmla="*/ 58 w 96"/>
                <a:gd name="T23" fmla="*/ 70 h 96"/>
                <a:gd name="T24" fmla="*/ 84 w 96"/>
                <a:gd name="T25" fmla="*/ 65 h 96"/>
                <a:gd name="T26" fmla="*/ 48 w 96"/>
                <a:gd name="T27" fmla="*/ 88 h 96"/>
                <a:gd name="T28" fmla="*/ 48 w 96"/>
                <a:gd name="T29" fmla="*/ 8 h 96"/>
                <a:gd name="T30" fmla="*/ 88 w 96"/>
                <a:gd name="T31" fmla="*/ 48 h 96"/>
                <a:gd name="T32" fmla="*/ 86 w 96"/>
                <a:gd name="T33" fmla="*/ 61 h 96"/>
                <a:gd name="T34" fmla="*/ 56 w 96"/>
                <a:gd name="T35" fmla="*/ 66 h 96"/>
                <a:gd name="T36" fmla="*/ 19 w 96"/>
                <a:gd name="T37" fmla="*/ 51 h 96"/>
                <a:gd name="T38" fmla="*/ 17 w 96"/>
                <a:gd name="T39" fmla="*/ 50 h 96"/>
                <a:gd name="T40" fmla="*/ 16 w 96"/>
                <a:gd name="T41" fmla="*/ 52 h 96"/>
                <a:gd name="T42" fmla="*/ 13 w 96"/>
                <a:gd name="T43" fmla="*/ 62 h 96"/>
                <a:gd name="T44" fmla="*/ 12 w 96"/>
                <a:gd name="T45" fmla="*/ 63 h 96"/>
                <a:gd name="T46" fmla="*/ 11 w 96"/>
                <a:gd name="T47" fmla="*/ 63 h 96"/>
                <a:gd name="T48" fmla="*/ 8 w 96"/>
                <a:gd name="T49" fmla="*/ 48 h 96"/>
                <a:gd name="T50" fmla="*/ 48 w 96"/>
                <a:gd name="T51" fmla="*/ 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6" h="96">
                  <a:moveTo>
                    <a:pt x="48" y="96"/>
                  </a:moveTo>
                  <a:cubicBezTo>
                    <a:pt x="74" y="96"/>
                    <a:pt x="96" y="74"/>
                    <a:pt x="96" y="48"/>
                  </a:cubicBezTo>
                  <a:cubicBezTo>
                    <a:pt x="96" y="21"/>
                    <a:pt x="74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lose/>
                  <a:moveTo>
                    <a:pt x="48" y="88"/>
                  </a:moveTo>
                  <a:cubicBezTo>
                    <a:pt x="33" y="88"/>
                    <a:pt x="20" y="79"/>
                    <a:pt x="13" y="67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14" y="67"/>
                    <a:pt x="16" y="66"/>
                    <a:pt x="17" y="64"/>
                  </a:cubicBezTo>
                  <a:cubicBezTo>
                    <a:pt x="18" y="62"/>
                    <a:pt x="18" y="59"/>
                    <a:pt x="19" y="57"/>
                  </a:cubicBezTo>
                  <a:cubicBezTo>
                    <a:pt x="24" y="61"/>
                    <a:pt x="35" y="68"/>
                    <a:pt x="55" y="70"/>
                  </a:cubicBezTo>
                  <a:cubicBezTo>
                    <a:pt x="56" y="70"/>
                    <a:pt x="57" y="70"/>
                    <a:pt x="58" y="70"/>
                  </a:cubicBezTo>
                  <a:cubicBezTo>
                    <a:pt x="67" y="70"/>
                    <a:pt x="77" y="67"/>
                    <a:pt x="84" y="65"/>
                  </a:cubicBezTo>
                  <a:cubicBezTo>
                    <a:pt x="77" y="79"/>
                    <a:pt x="64" y="88"/>
                    <a:pt x="48" y="88"/>
                  </a:cubicBezTo>
                  <a:close/>
                  <a:moveTo>
                    <a:pt x="48" y="8"/>
                  </a:moveTo>
                  <a:cubicBezTo>
                    <a:pt x="70" y="8"/>
                    <a:pt x="88" y="26"/>
                    <a:pt x="88" y="48"/>
                  </a:cubicBezTo>
                  <a:cubicBezTo>
                    <a:pt x="88" y="52"/>
                    <a:pt x="87" y="57"/>
                    <a:pt x="86" y="61"/>
                  </a:cubicBezTo>
                  <a:cubicBezTo>
                    <a:pt x="80" y="63"/>
                    <a:pt x="66" y="66"/>
                    <a:pt x="56" y="66"/>
                  </a:cubicBezTo>
                  <a:cubicBezTo>
                    <a:pt x="29" y="64"/>
                    <a:pt x="20" y="51"/>
                    <a:pt x="19" y="51"/>
                  </a:cubicBezTo>
                  <a:cubicBezTo>
                    <a:pt x="19" y="51"/>
                    <a:pt x="18" y="50"/>
                    <a:pt x="17" y="50"/>
                  </a:cubicBezTo>
                  <a:cubicBezTo>
                    <a:pt x="17" y="51"/>
                    <a:pt x="16" y="51"/>
                    <a:pt x="16" y="52"/>
                  </a:cubicBezTo>
                  <a:cubicBezTo>
                    <a:pt x="16" y="52"/>
                    <a:pt x="15" y="58"/>
                    <a:pt x="13" y="62"/>
                  </a:cubicBezTo>
                  <a:cubicBezTo>
                    <a:pt x="13" y="63"/>
                    <a:pt x="12" y="63"/>
                    <a:pt x="12" y="63"/>
                  </a:cubicBezTo>
                  <a:cubicBezTo>
                    <a:pt x="12" y="63"/>
                    <a:pt x="11" y="63"/>
                    <a:pt x="11" y="63"/>
                  </a:cubicBezTo>
                  <a:cubicBezTo>
                    <a:pt x="9" y="58"/>
                    <a:pt x="8" y="53"/>
                    <a:pt x="8" y="48"/>
                  </a:cubicBezTo>
                  <a:cubicBezTo>
                    <a:pt x="8" y="26"/>
                    <a:pt x="26" y="8"/>
                    <a:pt x="4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4" name="Freeform 82"/>
            <p:cNvSpPr>
              <a:spLocks/>
            </p:cNvSpPr>
            <p:nvPr/>
          </p:nvSpPr>
          <p:spPr bwMode="auto">
            <a:xfrm>
              <a:off x="9001126" y="2447925"/>
              <a:ext cx="298450" cy="117475"/>
            </a:xfrm>
            <a:custGeom>
              <a:avLst/>
              <a:gdLst>
                <a:gd name="T0" fmla="*/ 98 w 112"/>
                <a:gd name="T1" fmla="*/ 1 h 44"/>
                <a:gd name="T2" fmla="*/ 93 w 112"/>
                <a:gd name="T3" fmla="*/ 2 h 44"/>
                <a:gd name="T4" fmla="*/ 94 w 112"/>
                <a:gd name="T5" fmla="*/ 7 h 44"/>
                <a:gd name="T6" fmla="*/ 104 w 112"/>
                <a:gd name="T7" fmla="*/ 20 h 44"/>
                <a:gd name="T8" fmla="*/ 56 w 112"/>
                <a:gd name="T9" fmla="*/ 36 h 44"/>
                <a:gd name="T10" fmla="*/ 8 w 112"/>
                <a:gd name="T11" fmla="*/ 20 h 44"/>
                <a:gd name="T12" fmla="*/ 18 w 112"/>
                <a:gd name="T13" fmla="*/ 7 h 44"/>
                <a:gd name="T14" fmla="*/ 19 w 112"/>
                <a:gd name="T15" fmla="*/ 2 h 44"/>
                <a:gd name="T16" fmla="*/ 14 w 112"/>
                <a:gd name="T17" fmla="*/ 1 h 44"/>
                <a:gd name="T18" fmla="*/ 0 w 112"/>
                <a:gd name="T19" fmla="*/ 20 h 44"/>
                <a:gd name="T20" fmla="*/ 56 w 112"/>
                <a:gd name="T21" fmla="*/ 44 h 44"/>
                <a:gd name="T22" fmla="*/ 112 w 112"/>
                <a:gd name="T23" fmla="*/ 20 h 44"/>
                <a:gd name="T24" fmla="*/ 98 w 112"/>
                <a:gd name="T25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" h="44">
                  <a:moveTo>
                    <a:pt x="98" y="1"/>
                  </a:moveTo>
                  <a:cubicBezTo>
                    <a:pt x="97" y="0"/>
                    <a:pt x="94" y="0"/>
                    <a:pt x="93" y="2"/>
                  </a:cubicBezTo>
                  <a:cubicBezTo>
                    <a:pt x="91" y="4"/>
                    <a:pt x="92" y="6"/>
                    <a:pt x="94" y="7"/>
                  </a:cubicBezTo>
                  <a:cubicBezTo>
                    <a:pt x="101" y="13"/>
                    <a:pt x="104" y="16"/>
                    <a:pt x="104" y="20"/>
                  </a:cubicBezTo>
                  <a:cubicBezTo>
                    <a:pt x="104" y="32"/>
                    <a:pt x="91" y="36"/>
                    <a:pt x="56" y="36"/>
                  </a:cubicBezTo>
                  <a:cubicBezTo>
                    <a:pt x="21" y="36"/>
                    <a:pt x="8" y="32"/>
                    <a:pt x="8" y="20"/>
                  </a:cubicBezTo>
                  <a:cubicBezTo>
                    <a:pt x="8" y="16"/>
                    <a:pt x="11" y="13"/>
                    <a:pt x="18" y="7"/>
                  </a:cubicBezTo>
                  <a:cubicBezTo>
                    <a:pt x="20" y="6"/>
                    <a:pt x="21" y="4"/>
                    <a:pt x="19" y="2"/>
                  </a:cubicBezTo>
                  <a:cubicBezTo>
                    <a:pt x="18" y="0"/>
                    <a:pt x="15" y="0"/>
                    <a:pt x="14" y="1"/>
                  </a:cubicBezTo>
                  <a:cubicBezTo>
                    <a:pt x="7" y="6"/>
                    <a:pt x="0" y="11"/>
                    <a:pt x="0" y="20"/>
                  </a:cubicBezTo>
                  <a:cubicBezTo>
                    <a:pt x="0" y="42"/>
                    <a:pt x="29" y="44"/>
                    <a:pt x="56" y="44"/>
                  </a:cubicBezTo>
                  <a:cubicBezTo>
                    <a:pt x="83" y="44"/>
                    <a:pt x="112" y="42"/>
                    <a:pt x="112" y="20"/>
                  </a:cubicBezTo>
                  <a:cubicBezTo>
                    <a:pt x="112" y="11"/>
                    <a:pt x="105" y="6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75" name="Group 374"/>
          <p:cNvGrpSpPr/>
          <p:nvPr userDrawn="1"/>
        </p:nvGrpSpPr>
        <p:grpSpPr>
          <a:xfrm>
            <a:off x="10569895" y="3887964"/>
            <a:ext cx="373510" cy="345243"/>
            <a:chOff x="9685338" y="4306888"/>
            <a:chExt cx="293688" cy="271462"/>
          </a:xfrm>
          <a:solidFill>
            <a:schemeClr val="bg2"/>
          </a:solidFill>
        </p:grpSpPr>
        <p:sp>
          <p:nvSpPr>
            <p:cNvPr id="376" name="Freeform 238"/>
            <p:cNvSpPr>
              <a:spLocks/>
            </p:cNvSpPr>
            <p:nvPr/>
          </p:nvSpPr>
          <p:spPr bwMode="auto">
            <a:xfrm>
              <a:off x="9685338" y="4306888"/>
              <a:ext cx="293688" cy="261938"/>
            </a:xfrm>
            <a:custGeom>
              <a:avLst/>
              <a:gdLst>
                <a:gd name="T0" fmla="*/ 101 w 110"/>
                <a:gd name="T1" fmla="*/ 26 h 98"/>
                <a:gd name="T2" fmla="*/ 55 w 110"/>
                <a:gd name="T3" fmla="*/ 0 h 98"/>
                <a:gd name="T4" fmla="*/ 9 w 110"/>
                <a:gd name="T5" fmla="*/ 26 h 98"/>
                <a:gd name="T6" fmla="*/ 7 w 110"/>
                <a:gd name="T7" fmla="*/ 74 h 98"/>
                <a:gd name="T8" fmla="*/ 7 w 110"/>
                <a:gd name="T9" fmla="*/ 78 h 98"/>
                <a:gd name="T10" fmla="*/ 23 w 110"/>
                <a:gd name="T11" fmla="*/ 98 h 98"/>
                <a:gd name="T12" fmla="*/ 23 w 110"/>
                <a:gd name="T13" fmla="*/ 58 h 98"/>
                <a:gd name="T14" fmla="*/ 12 w 110"/>
                <a:gd name="T15" fmla="*/ 64 h 98"/>
                <a:gd name="T16" fmla="*/ 16 w 110"/>
                <a:gd name="T17" fmla="*/ 30 h 98"/>
                <a:gd name="T18" fmla="*/ 55 w 110"/>
                <a:gd name="T19" fmla="*/ 8 h 98"/>
                <a:gd name="T20" fmla="*/ 94 w 110"/>
                <a:gd name="T21" fmla="*/ 30 h 98"/>
                <a:gd name="T22" fmla="*/ 98 w 110"/>
                <a:gd name="T23" fmla="*/ 64 h 98"/>
                <a:gd name="T24" fmla="*/ 87 w 110"/>
                <a:gd name="T25" fmla="*/ 58 h 98"/>
                <a:gd name="T26" fmla="*/ 87 w 110"/>
                <a:gd name="T27" fmla="*/ 98 h 98"/>
                <a:gd name="T28" fmla="*/ 103 w 110"/>
                <a:gd name="T29" fmla="*/ 78 h 98"/>
                <a:gd name="T30" fmla="*/ 103 w 110"/>
                <a:gd name="T31" fmla="*/ 74 h 98"/>
                <a:gd name="T32" fmla="*/ 101 w 110"/>
                <a:gd name="T33" fmla="*/ 2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" h="98">
                  <a:moveTo>
                    <a:pt x="101" y="26"/>
                  </a:moveTo>
                  <a:cubicBezTo>
                    <a:pt x="91" y="10"/>
                    <a:pt x="73" y="0"/>
                    <a:pt x="55" y="0"/>
                  </a:cubicBezTo>
                  <a:cubicBezTo>
                    <a:pt x="37" y="0"/>
                    <a:pt x="19" y="10"/>
                    <a:pt x="9" y="26"/>
                  </a:cubicBezTo>
                  <a:cubicBezTo>
                    <a:pt x="0" y="41"/>
                    <a:pt x="0" y="58"/>
                    <a:pt x="7" y="74"/>
                  </a:cubicBezTo>
                  <a:cubicBezTo>
                    <a:pt x="7" y="75"/>
                    <a:pt x="7" y="77"/>
                    <a:pt x="7" y="78"/>
                  </a:cubicBezTo>
                  <a:cubicBezTo>
                    <a:pt x="7" y="89"/>
                    <a:pt x="15" y="98"/>
                    <a:pt x="23" y="98"/>
                  </a:cubicBezTo>
                  <a:cubicBezTo>
                    <a:pt x="23" y="58"/>
                    <a:pt x="23" y="58"/>
                    <a:pt x="23" y="58"/>
                  </a:cubicBezTo>
                  <a:cubicBezTo>
                    <a:pt x="19" y="58"/>
                    <a:pt x="15" y="61"/>
                    <a:pt x="12" y="64"/>
                  </a:cubicBezTo>
                  <a:cubicBezTo>
                    <a:pt x="8" y="52"/>
                    <a:pt x="10" y="41"/>
                    <a:pt x="16" y="30"/>
                  </a:cubicBezTo>
                  <a:cubicBezTo>
                    <a:pt x="24" y="17"/>
                    <a:pt x="40" y="8"/>
                    <a:pt x="55" y="8"/>
                  </a:cubicBezTo>
                  <a:cubicBezTo>
                    <a:pt x="70" y="8"/>
                    <a:pt x="86" y="17"/>
                    <a:pt x="94" y="30"/>
                  </a:cubicBezTo>
                  <a:cubicBezTo>
                    <a:pt x="100" y="41"/>
                    <a:pt x="102" y="52"/>
                    <a:pt x="98" y="64"/>
                  </a:cubicBezTo>
                  <a:cubicBezTo>
                    <a:pt x="95" y="61"/>
                    <a:pt x="91" y="58"/>
                    <a:pt x="87" y="58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95" y="98"/>
                    <a:pt x="103" y="89"/>
                    <a:pt x="103" y="78"/>
                  </a:cubicBezTo>
                  <a:cubicBezTo>
                    <a:pt x="103" y="77"/>
                    <a:pt x="103" y="75"/>
                    <a:pt x="103" y="74"/>
                  </a:cubicBezTo>
                  <a:cubicBezTo>
                    <a:pt x="110" y="58"/>
                    <a:pt x="110" y="41"/>
                    <a:pt x="101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7" name="Freeform 239"/>
            <p:cNvSpPr>
              <a:spLocks/>
            </p:cNvSpPr>
            <p:nvPr/>
          </p:nvSpPr>
          <p:spPr bwMode="auto">
            <a:xfrm>
              <a:off x="9758363" y="4451350"/>
              <a:ext cx="20638" cy="127000"/>
            </a:xfrm>
            <a:custGeom>
              <a:avLst/>
              <a:gdLst>
                <a:gd name="T0" fmla="*/ 4 w 8"/>
                <a:gd name="T1" fmla="*/ 0 h 48"/>
                <a:gd name="T2" fmla="*/ 0 w 8"/>
                <a:gd name="T3" fmla="*/ 4 h 48"/>
                <a:gd name="T4" fmla="*/ 0 w 8"/>
                <a:gd name="T5" fmla="*/ 44 h 48"/>
                <a:gd name="T6" fmla="*/ 4 w 8"/>
                <a:gd name="T7" fmla="*/ 48 h 48"/>
                <a:gd name="T8" fmla="*/ 8 w 8"/>
                <a:gd name="T9" fmla="*/ 44 h 48"/>
                <a:gd name="T10" fmla="*/ 8 w 8"/>
                <a:gd name="T11" fmla="*/ 4 h 48"/>
                <a:gd name="T12" fmla="*/ 4 w 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7"/>
                    <a:pt x="2" y="48"/>
                    <a:pt x="4" y="48"/>
                  </a:cubicBezTo>
                  <a:cubicBezTo>
                    <a:pt x="6" y="48"/>
                    <a:pt x="8" y="47"/>
                    <a:pt x="8" y="4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8" name="Freeform 240"/>
            <p:cNvSpPr>
              <a:spLocks/>
            </p:cNvSpPr>
            <p:nvPr/>
          </p:nvSpPr>
          <p:spPr bwMode="auto">
            <a:xfrm>
              <a:off x="9885363" y="4451350"/>
              <a:ext cx="22225" cy="127000"/>
            </a:xfrm>
            <a:custGeom>
              <a:avLst/>
              <a:gdLst>
                <a:gd name="T0" fmla="*/ 4 w 8"/>
                <a:gd name="T1" fmla="*/ 0 h 48"/>
                <a:gd name="T2" fmla="*/ 0 w 8"/>
                <a:gd name="T3" fmla="*/ 4 h 48"/>
                <a:gd name="T4" fmla="*/ 0 w 8"/>
                <a:gd name="T5" fmla="*/ 44 h 48"/>
                <a:gd name="T6" fmla="*/ 4 w 8"/>
                <a:gd name="T7" fmla="*/ 48 h 48"/>
                <a:gd name="T8" fmla="*/ 8 w 8"/>
                <a:gd name="T9" fmla="*/ 44 h 48"/>
                <a:gd name="T10" fmla="*/ 8 w 8"/>
                <a:gd name="T11" fmla="*/ 4 h 48"/>
                <a:gd name="T12" fmla="*/ 4 w 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7"/>
                    <a:pt x="2" y="48"/>
                    <a:pt x="4" y="48"/>
                  </a:cubicBezTo>
                  <a:cubicBezTo>
                    <a:pt x="6" y="48"/>
                    <a:pt x="8" y="47"/>
                    <a:pt x="8" y="4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79" name="Group 378"/>
          <p:cNvGrpSpPr/>
          <p:nvPr userDrawn="1"/>
        </p:nvGrpSpPr>
        <p:grpSpPr>
          <a:xfrm>
            <a:off x="10394967" y="5306093"/>
            <a:ext cx="430907" cy="428774"/>
            <a:chOff x="6259514" y="2238375"/>
            <a:chExt cx="320675" cy="319088"/>
          </a:xfrm>
          <a:solidFill>
            <a:schemeClr val="bg2"/>
          </a:solidFill>
        </p:grpSpPr>
        <p:sp>
          <p:nvSpPr>
            <p:cNvPr id="380" name="Freeform 70"/>
            <p:cNvSpPr>
              <a:spLocks noEditPoints="1"/>
            </p:cNvSpPr>
            <p:nvPr/>
          </p:nvSpPr>
          <p:spPr bwMode="auto">
            <a:xfrm>
              <a:off x="6259514" y="2238375"/>
              <a:ext cx="320675" cy="319088"/>
            </a:xfrm>
            <a:custGeom>
              <a:avLst/>
              <a:gdLst>
                <a:gd name="T0" fmla="*/ 60 w 120"/>
                <a:gd name="T1" fmla="*/ 120 h 120"/>
                <a:gd name="T2" fmla="*/ 48 w 120"/>
                <a:gd name="T3" fmla="*/ 108 h 120"/>
                <a:gd name="T4" fmla="*/ 48 w 120"/>
                <a:gd name="T5" fmla="*/ 106 h 120"/>
                <a:gd name="T6" fmla="*/ 14 w 120"/>
                <a:gd name="T7" fmla="*/ 72 h 120"/>
                <a:gd name="T8" fmla="*/ 12 w 120"/>
                <a:gd name="T9" fmla="*/ 72 h 120"/>
                <a:gd name="T10" fmla="*/ 0 w 120"/>
                <a:gd name="T11" fmla="*/ 60 h 120"/>
                <a:gd name="T12" fmla="*/ 12 w 120"/>
                <a:gd name="T13" fmla="*/ 48 h 120"/>
                <a:gd name="T14" fmla="*/ 14 w 120"/>
                <a:gd name="T15" fmla="*/ 48 h 120"/>
                <a:gd name="T16" fmla="*/ 48 w 120"/>
                <a:gd name="T17" fmla="*/ 14 h 120"/>
                <a:gd name="T18" fmla="*/ 48 w 120"/>
                <a:gd name="T19" fmla="*/ 12 h 120"/>
                <a:gd name="T20" fmla="*/ 60 w 120"/>
                <a:gd name="T21" fmla="*/ 0 h 120"/>
                <a:gd name="T22" fmla="*/ 72 w 120"/>
                <a:gd name="T23" fmla="*/ 12 h 120"/>
                <a:gd name="T24" fmla="*/ 72 w 120"/>
                <a:gd name="T25" fmla="*/ 14 h 120"/>
                <a:gd name="T26" fmla="*/ 106 w 120"/>
                <a:gd name="T27" fmla="*/ 48 h 120"/>
                <a:gd name="T28" fmla="*/ 108 w 120"/>
                <a:gd name="T29" fmla="*/ 48 h 120"/>
                <a:gd name="T30" fmla="*/ 120 w 120"/>
                <a:gd name="T31" fmla="*/ 60 h 120"/>
                <a:gd name="T32" fmla="*/ 108 w 120"/>
                <a:gd name="T33" fmla="*/ 72 h 120"/>
                <a:gd name="T34" fmla="*/ 106 w 120"/>
                <a:gd name="T35" fmla="*/ 72 h 120"/>
                <a:gd name="T36" fmla="*/ 72 w 120"/>
                <a:gd name="T37" fmla="*/ 106 h 120"/>
                <a:gd name="T38" fmla="*/ 72 w 120"/>
                <a:gd name="T39" fmla="*/ 108 h 120"/>
                <a:gd name="T40" fmla="*/ 60 w 120"/>
                <a:gd name="T41" fmla="*/ 120 h 120"/>
                <a:gd name="T42" fmla="*/ 12 w 120"/>
                <a:gd name="T43" fmla="*/ 56 h 120"/>
                <a:gd name="T44" fmla="*/ 8 w 120"/>
                <a:gd name="T45" fmla="*/ 60 h 120"/>
                <a:gd name="T46" fmla="*/ 12 w 120"/>
                <a:gd name="T47" fmla="*/ 64 h 120"/>
                <a:gd name="T48" fmla="*/ 17 w 120"/>
                <a:gd name="T49" fmla="*/ 64 h 120"/>
                <a:gd name="T50" fmla="*/ 21 w 120"/>
                <a:gd name="T51" fmla="*/ 67 h 120"/>
                <a:gd name="T52" fmla="*/ 53 w 120"/>
                <a:gd name="T53" fmla="*/ 99 h 120"/>
                <a:gd name="T54" fmla="*/ 56 w 120"/>
                <a:gd name="T55" fmla="*/ 103 h 120"/>
                <a:gd name="T56" fmla="*/ 56 w 120"/>
                <a:gd name="T57" fmla="*/ 108 h 120"/>
                <a:gd name="T58" fmla="*/ 60 w 120"/>
                <a:gd name="T59" fmla="*/ 112 h 120"/>
                <a:gd name="T60" fmla="*/ 64 w 120"/>
                <a:gd name="T61" fmla="*/ 108 h 120"/>
                <a:gd name="T62" fmla="*/ 64 w 120"/>
                <a:gd name="T63" fmla="*/ 103 h 120"/>
                <a:gd name="T64" fmla="*/ 67 w 120"/>
                <a:gd name="T65" fmla="*/ 99 h 120"/>
                <a:gd name="T66" fmla="*/ 99 w 120"/>
                <a:gd name="T67" fmla="*/ 67 h 120"/>
                <a:gd name="T68" fmla="*/ 103 w 120"/>
                <a:gd name="T69" fmla="*/ 64 h 120"/>
                <a:gd name="T70" fmla="*/ 108 w 120"/>
                <a:gd name="T71" fmla="*/ 64 h 120"/>
                <a:gd name="T72" fmla="*/ 112 w 120"/>
                <a:gd name="T73" fmla="*/ 60 h 120"/>
                <a:gd name="T74" fmla="*/ 108 w 120"/>
                <a:gd name="T75" fmla="*/ 56 h 120"/>
                <a:gd name="T76" fmla="*/ 103 w 120"/>
                <a:gd name="T77" fmla="*/ 56 h 120"/>
                <a:gd name="T78" fmla="*/ 99 w 120"/>
                <a:gd name="T79" fmla="*/ 53 h 120"/>
                <a:gd name="T80" fmla="*/ 67 w 120"/>
                <a:gd name="T81" fmla="*/ 21 h 120"/>
                <a:gd name="T82" fmla="*/ 64 w 120"/>
                <a:gd name="T83" fmla="*/ 17 h 120"/>
                <a:gd name="T84" fmla="*/ 64 w 120"/>
                <a:gd name="T85" fmla="*/ 12 h 120"/>
                <a:gd name="T86" fmla="*/ 60 w 120"/>
                <a:gd name="T87" fmla="*/ 8 h 120"/>
                <a:gd name="T88" fmla="*/ 56 w 120"/>
                <a:gd name="T89" fmla="*/ 12 h 120"/>
                <a:gd name="T90" fmla="*/ 56 w 120"/>
                <a:gd name="T91" fmla="*/ 17 h 120"/>
                <a:gd name="T92" fmla="*/ 53 w 120"/>
                <a:gd name="T93" fmla="*/ 21 h 120"/>
                <a:gd name="T94" fmla="*/ 21 w 120"/>
                <a:gd name="T95" fmla="*/ 53 h 120"/>
                <a:gd name="T96" fmla="*/ 17 w 120"/>
                <a:gd name="T97" fmla="*/ 56 h 120"/>
                <a:gd name="T98" fmla="*/ 12 w 120"/>
                <a:gd name="T99" fmla="*/ 5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0" h="120">
                  <a:moveTo>
                    <a:pt x="60" y="120"/>
                  </a:moveTo>
                  <a:cubicBezTo>
                    <a:pt x="53" y="120"/>
                    <a:pt x="48" y="115"/>
                    <a:pt x="48" y="108"/>
                  </a:cubicBezTo>
                  <a:cubicBezTo>
                    <a:pt x="48" y="106"/>
                    <a:pt x="48" y="106"/>
                    <a:pt x="48" y="106"/>
                  </a:cubicBezTo>
                  <a:cubicBezTo>
                    <a:pt x="31" y="102"/>
                    <a:pt x="18" y="89"/>
                    <a:pt x="14" y="72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5" y="72"/>
                    <a:pt x="0" y="67"/>
                    <a:pt x="0" y="60"/>
                  </a:cubicBezTo>
                  <a:cubicBezTo>
                    <a:pt x="0" y="53"/>
                    <a:pt x="5" y="48"/>
                    <a:pt x="12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18" y="31"/>
                    <a:pt x="31" y="18"/>
                    <a:pt x="48" y="14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5"/>
                    <a:pt x="53" y="0"/>
                    <a:pt x="60" y="0"/>
                  </a:cubicBezTo>
                  <a:cubicBezTo>
                    <a:pt x="67" y="0"/>
                    <a:pt x="72" y="5"/>
                    <a:pt x="72" y="12"/>
                  </a:cubicBezTo>
                  <a:cubicBezTo>
                    <a:pt x="72" y="14"/>
                    <a:pt x="72" y="14"/>
                    <a:pt x="72" y="14"/>
                  </a:cubicBezTo>
                  <a:cubicBezTo>
                    <a:pt x="89" y="18"/>
                    <a:pt x="102" y="31"/>
                    <a:pt x="106" y="48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15" y="48"/>
                    <a:pt x="120" y="53"/>
                    <a:pt x="120" y="60"/>
                  </a:cubicBezTo>
                  <a:cubicBezTo>
                    <a:pt x="120" y="67"/>
                    <a:pt x="115" y="72"/>
                    <a:pt x="108" y="72"/>
                  </a:cubicBezTo>
                  <a:cubicBezTo>
                    <a:pt x="106" y="72"/>
                    <a:pt x="106" y="72"/>
                    <a:pt x="106" y="72"/>
                  </a:cubicBezTo>
                  <a:cubicBezTo>
                    <a:pt x="102" y="89"/>
                    <a:pt x="89" y="102"/>
                    <a:pt x="72" y="106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72" y="115"/>
                    <a:pt x="67" y="120"/>
                    <a:pt x="60" y="120"/>
                  </a:cubicBezTo>
                  <a:close/>
                  <a:moveTo>
                    <a:pt x="12" y="56"/>
                  </a:moveTo>
                  <a:cubicBezTo>
                    <a:pt x="10" y="56"/>
                    <a:pt x="8" y="58"/>
                    <a:pt x="8" y="60"/>
                  </a:cubicBezTo>
                  <a:cubicBezTo>
                    <a:pt x="8" y="62"/>
                    <a:pt x="10" y="64"/>
                    <a:pt x="12" y="64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19" y="64"/>
                    <a:pt x="20" y="65"/>
                    <a:pt x="21" y="67"/>
                  </a:cubicBezTo>
                  <a:cubicBezTo>
                    <a:pt x="24" y="83"/>
                    <a:pt x="37" y="96"/>
                    <a:pt x="53" y="99"/>
                  </a:cubicBezTo>
                  <a:cubicBezTo>
                    <a:pt x="55" y="100"/>
                    <a:pt x="56" y="101"/>
                    <a:pt x="56" y="103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0"/>
                    <a:pt x="58" y="112"/>
                    <a:pt x="60" y="112"/>
                  </a:cubicBezTo>
                  <a:cubicBezTo>
                    <a:pt x="62" y="112"/>
                    <a:pt x="64" y="110"/>
                    <a:pt x="64" y="108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4" y="101"/>
                    <a:pt x="65" y="100"/>
                    <a:pt x="67" y="99"/>
                  </a:cubicBezTo>
                  <a:cubicBezTo>
                    <a:pt x="83" y="96"/>
                    <a:pt x="96" y="83"/>
                    <a:pt x="99" y="67"/>
                  </a:cubicBezTo>
                  <a:cubicBezTo>
                    <a:pt x="100" y="65"/>
                    <a:pt x="101" y="64"/>
                    <a:pt x="103" y="64"/>
                  </a:cubicBezTo>
                  <a:cubicBezTo>
                    <a:pt x="108" y="64"/>
                    <a:pt x="108" y="64"/>
                    <a:pt x="108" y="64"/>
                  </a:cubicBezTo>
                  <a:cubicBezTo>
                    <a:pt x="110" y="64"/>
                    <a:pt x="112" y="62"/>
                    <a:pt x="112" y="60"/>
                  </a:cubicBezTo>
                  <a:cubicBezTo>
                    <a:pt x="112" y="58"/>
                    <a:pt x="110" y="56"/>
                    <a:pt x="108" y="56"/>
                  </a:cubicBezTo>
                  <a:cubicBezTo>
                    <a:pt x="103" y="56"/>
                    <a:pt x="103" y="56"/>
                    <a:pt x="103" y="56"/>
                  </a:cubicBezTo>
                  <a:cubicBezTo>
                    <a:pt x="101" y="56"/>
                    <a:pt x="100" y="55"/>
                    <a:pt x="99" y="53"/>
                  </a:cubicBezTo>
                  <a:cubicBezTo>
                    <a:pt x="96" y="37"/>
                    <a:pt x="83" y="24"/>
                    <a:pt x="67" y="21"/>
                  </a:cubicBezTo>
                  <a:cubicBezTo>
                    <a:pt x="65" y="20"/>
                    <a:pt x="64" y="19"/>
                    <a:pt x="64" y="17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0"/>
                    <a:pt x="62" y="8"/>
                    <a:pt x="60" y="8"/>
                  </a:cubicBezTo>
                  <a:cubicBezTo>
                    <a:pt x="58" y="8"/>
                    <a:pt x="56" y="10"/>
                    <a:pt x="56" y="12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6" y="19"/>
                    <a:pt x="55" y="20"/>
                    <a:pt x="53" y="21"/>
                  </a:cubicBezTo>
                  <a:cubicBezTo>
                    <a:pt x="37" y="24"/>
                    <a:pt x="24" y="37"/>
                    <a:pt x="21" y="53"/>
                  </a:cubicBezTo>
                  <a:cubicBezTo>
                    <a:pt x="20" y="55"/>
                    <a:pt x="19" y="56"/>
                    <a:pt x="17" y="56"/>
                  </a:cubicBezTo>
                  <a:lnTo>
                    <a:pt x="12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81" name="Freeform 71"/>
            <p:cNvSpPr>
              <a:spLocks noEditPoints="1"/>
            </p:cNvSpPr>
            <p:nvPr/>
          </p:nvSpPr>
          <p:spPr bwMode="auto">
            <a:xfrm>
              <a:off x="6361114" y="2338388"/>
              <a:ext cx="117475" cy="117475"/>
            </a:xfrm>
            <a:custGeom>
              <a:avLst/>
              <a:gdLst>
                <a:gd name="T0" fmla="*/ 22 w 44"/>
                <a:gd name="T1" fmla="*/ 44 h 44"/>
                <a:gd name="T2" fmla="*/ 0 w 44"/>
                <a:gd name="T3" fmla="*/ 22 h 44"/>
                <a:gd name="T4" fmla="*/ 22 w 44"/>
                <a:gd name="T5" fmla="*/ 0 h 44"/>
                <a:gd name="T6" fmla="*/ 44 w 44"/>
                <a:gd name="T7" fmla="*/ 22 h 44"/>
                <a:gd name="T8" fmla="*/ 22 w 44"/>
                <a:gd name="T9" fmla="*/ 44 h 44"/>
                <a:gd name="T10" fmla="*/ 22 w 44"/>
                <a:gd name="T11" fmla="*/ 4 h 44"/>
                <a:gd name="T12" fmla="*/ 4 w 44"/>
                <a:gd name="T13" fmla="*/ 22 h 44"/>
                <a:gd name="T14" fmla="*/ 22 w 44"/>
                <a:gd name="T15" fmla="*/ 40 h 44"/>
                <a:gd name="T16" fmla="*/ 40 w 44"/>
                <a:gd name="T17" fmla="*/ 22 h 44"/>
                <a:gd name="T18" fmla="*/ 22 w 44"/>
                <a:gd name="T19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lose/>
                  <a:moveTo>
                    <a:pt x="22" y="4"/>
                  </a:moveTo>
                  <a:cubicBezTo>
                    <a:pt x="12" y="4"/>
                    <a:pt x="4" y="12"/>
                    <a:pt x="4" y="22"/>
                  </a:cubicBezTo>
                  <a:cubicBezTo>
                    <a:pt x="4" y="32"/>
                    <a:pt x="12" y="40"/>
                    <a:pt x="22" y="40"/>
                  </a:cubicBezTo>
                  <a:cubicBezTo>
                    <a:pt x="32" y="40"/>
                    <a:pt x="40" y="32"/>
                    <a:pt x="40" y="22"/>
                  </a:cubicBezTo>
                  <a:cubicBezTo>
                    <a:pt x="40" y="12"/>
                    <a:pt x="32" y="4"/>
                    <a:pt x="2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89" name="Group 388"/>
          <p:cNvGrpSpPr/>
          <p:nvPr userDrawn="1"/>
        </p:nvGrpSpPr>
        <p:grpSpPr>
          <a:xfrm>
            <a:off x="9350191" y="5134909"/>
            <a:ext cx="464615" cy="327528"/>
            <a:chOff x="0" y="0"/>
            <a:chExt cx="5681663" cy="4005263"/>
          </a:xfrm>
          <a:solidFill>
            <a:schemeClr val="bg2"/>
          </a:solidFill>
        </p:grpSpPr>
        <p:sp>
          <p:nvSpPr>
            <p:cNvPr id="390" name="Freeform 18"/>
            <p:cNvSpPr>
              <a:spLocks noEditPoints="1"/>
            </p:cNvSpPr>
            <p:nvPr/>
          </p:nvSpPr>
          <p:spPr bwMode="auto">
            <a:xfrm>
              <a:off x="0" y="0"/>
              <a:ext cx="5681663" cy="4005263"/>
            </a:xfrm>
            <a:custGeom>
              <a:avLst/>
              <a:gdLst>
                <a:gd name="T0" fmla="*/ 1383 w 1512"/>
                <a:gd name="T1" fmla="*/ 1065 h 1065"/>
                <a:gd name="T2" fmla="*/ 129 w 1512"/>
                <a:gd name="T3" fmla="*/ 1065 h 1065"/>
                <a:gd name="T4" fmla="*/ 0 w 1512"/>
                <a:gd name="T5" fmla="*/ 936 h 1065"/>
                <a:gd name="T6" fmla="*/ 0 w 1512"/>
                <a:gd name="T7" fmla="*/ 563 h 1065"/>
                <a:gd name="T8" fmla="*/ 469 w 1512"/>
                <a:gd name="T9" fmla="*/ 0 h 1065"/>
                <a:gd name="T10" fmla="*/ 1043 w 1512"/>
                <a:gd name="T11" fmla="*/ 0 h 1065"/>
                <a:gd name="T12" fmla="*/ 1512 w 1512"/>
                <a:gd name="T13" fmla="*/ 563 h 1065"/>
                <a:gd name="T14" fmla="*/ 1512 w 1512"/>
                <a:gd name="T15" fmla="*/ 936 h 1065"/>
                <a:gd name="T16" fmla="*/ 1383 w 1512"/>
                <a:gd name="T17" fmla="*/ 1065 h 1065"/>
                <a:gd name="T18" fmla="*/ 79 w 1512"/>
                <a:gd name="T19" fmla="*/ 592 h 1065"/>
                <a:gd name="T20" fmla="*/ 79 w 1512"/>
                <a:gd name="T21" fmla="*/ 936 h 1065"/>
                <a:gd name="T22" fmla="*/ 129 w 1512"/>
                <a:gd name="T23" fmla="*/ 986 h 1065"/>
                <a:gd name="T24" fmla="*/ 1383 w 1512"/>
                <a:gd name="T25" fmla="*/ 986 h 1065"/>
                <a:gd name="T26" fmla="*/ 1433 w 1512"/>
                <a:gd name="T27" fmla="*/ 936 h 1065"/>
                <a:gd name="T28" fmla="*/ 1433 w 1512"/>
                <a:gd name="T29" fmla="*/ 592 h 1065"/>
                <a:gd name="T30" fmla="*/ 1006 w 1512"/>
                <a:gd name="T31" fmla="*/ 79 h 1065"/>
                <a:gd name="T32" fmla="*/ 506 w 1512"/>
                <a:gd name="T33" fmla="*/ 79 h 1065"/>
                <a:gd name="T34" fmla="*/ 79 w 1512"/>
                <a:gd name="T35" fmla="*/ 59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12" h="1065">
                  <a:moveTo>
                    <a:pt x="1383" y="1065"/>
                  </a:moveTo>
                  <a:cubicBezTo>
                    <a:pt x="129" y="1065"/>
                    <a:pt x="129" y="1065"/>
                    <a:pt x="129" y="1065"/>
                  </a:cubicBezTo>
                  <a:cubicBezTo>
                    <a:pt x="58" y="1065"/>
                    <a:pt x="0" y="1007"/>
                    <a:pt x="0" y="936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469" y="0"/>
                    <a:pt x="469" y="0"/>
                    <a:pt x="469" y="0"/>
                  </a:cubicBezTo>
                  <a:cubicBezTo>
                    <a:pt x="1043" y="0"/>
                    <a:pt x="1043" y="0"/>
                    <a:pt x="1043" y="0"/>
                  </a:cubicBezTo>
                  <a:cubicBezTo>
                    <a:pt x="1512" y="563"/>
                    <a:pt x="1512" y="563"/>
                    <a:pt x="1512" y="563"/>
                  </a:cubicBezTo>
                  <a:cubicBezTo>
                    <a:pt x="1512" y="936"/>
                    <a:pt x="1512" y="936"/>
                    <a:pt x="1512" y="936"/>
                  </a:cubicBezTo>
                  <a:cubicBezTo>
                    <a:pt x="1512" y="1007"/>
                    <a:pt x="1454" y="1065"/>
                    <a:pt x="1383" y="1065"/>
                  </a:cubicBezTo>
                  <a:close/>
                  <a:moveTo>
                    <a:pt x="79" y="592"/>
                  </a:moveTo>
                  <a:cubicBezTo>
                    <a:pt x="79" y="936"/>
                    <a:pt x="79" y="936"/>
                    <a:pt x="79" y="936"/>
                  </a:cubicBezTo>
                  <a:cubicBezTo>
                    <a:pt x="79" y="963"/>
                    <a:pt x="101" y="986"/>
                    <a:pt x="129" y="986"/>
                  </a:cubicBezTo>
                  <a:cubicBezTo>
                    <a:pt x="1383" y="986"/>
                    <a:pt x="1383" y="986"/>
                    <a:pt x="1383" y="986"/>
                  </a:cubicBezTo>
                  <a:cubicBezTo>
                    <a:pt x="1411" y="986"/>
                    <a:pt x="1433" y="963"/>
                    <a:pt x="1433" y="936"/>
                  </a:cubicBezTo>
                  <a:cubicBezTo>
                    <a:pt x="1433" y="592"/>
                    <a:pt x="1433" y="592"/>
                    <a:pt x="1433" y="592"/>
                  </a:cubicBezTo>
                  <a:cubicBezTo>
                    <a:pt x="1006" y="79"/>
                    <a:pt x="1006" y="79"/>
                    <a:pt x="1006" y="79"/>
                  </a:cubicBezTo>
                  <a:cubicBezTo>
                    <a:pt x="506" y="79"/>
                    <a:pt x="506" y="79"/>
                    <a:pt x="506" y="79"/>
                  </a:cubicBezTo>
                  <a:lnTo>
                    <a:pt x="79" y="5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1" name="Freeform 19"/>
            <p:cNvSpPr>
              <a:spLocks noEditPoints="1"/>
            </p:cNvSpPr>
            <p:nvPr/>
          </p:nvSpPr>
          <p:spPr bwMode="auto">
            <a:xfrm>
              <a:off x="1652588" y="2433638"/>
              <a:ext cx="2374900" cy="484188"/>
            </a:xfrm>
            <a:custGeom>
              <a:avLst/>
              <a:gdLst>
                <a:gd name="T0" fmla="*/ 1191 w 1496"/>
                <a:gd name="T1" fmla="*/ 305 h 305"/>
                <a:gd name="T2" fmla="*/ 306 w 1496"/>
                <a:gd name="T3" fmla="*/ 305 h 305"/>
                <a:gd name="T4" fmla="*/ 0 w 1496"/>
                <a:gd name="T5" fmla="*/ 0 h 305"/>
                <a:gd name="T6" fmla="*/ 1496 w 1496"/>
                <a:gd name="T7" fmla="*/ 0 h 305"/>
                <a:gd name="T8" fmla="*/ 1191 w 1496"/>
                <a:gd name="T9" fmla="*/ 305 h 305"/>
                <a:gd name="T10" fmla="*/ 343 w 1496"/>
                <a:gd name="T11" fmla="*/ 213 h 305"/>
                <a:gd name="T12" fmla="*/ 1153 w 1496"/>
                <a:gd name="T13" fmla="*/ 213 h 305"/>
                <a:gd name="T14" fmla="*/ 1271 w 1496"/>
                <a:gd name="T15" fmla="*/ 94 h 305"/>
                <a:gd name="T16" fmla="*/ 225 w 1496"/>
                <a:gd name="T17" fmla="*/ 94 h 305"/>
                <a:gd name="T18" fmla="*/ 343 w 1496"/>
                <a:gd name="T19" fmla="*/ 213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6" h="305">
                  <a:moveTo>
                    <a:pt x="1191" y="305"/>
                  </a:moveTo>
                  <a:lnTo>
                    <a:pt x="306" y="305"/>
                  </a:lnTo>
                  <a:lnTo>
                    <a:pt x="0" y="0"/>
                  </a:lnTo>
                  <a:lnTo>
                    <a:pt x="1496" y="0"/>
                  </a:lnTo>
                  <a:lnTo>
                    <a:pt x="1191" y="305"/>
                  </a:lnTo>
                  <a:close/>
                  <a:moveTo>
                    <a:pt x="343" y="213"/>
                  </a:moveTo>
                  <a:lnTo>
                    <a:pt x="1153" y="213"/>
                  </a:lnTo>
                  <a:lnTo>
                    <a:pt x="1271" y="94"/>
                  </a:lnTo>
                  <a:lnTo>
                    <a:pt x="225" y="94"/>
                  </a:lnTo>
                  <a:lnTo>
                    <a:pt x="343" y="2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2" name="Freeform 20"/>
            <p:cNvSpPr>
              <a:spLocks noEditPoints="1"/>
            </p:cNvSpPr>
            <p:nvPr/>
          </p:nvSpPr>
          <p:spPr bwMode="auto">
            <a:xfrm>
              <a:off x="427038" y="412750"/>
              <a:ext cx="4826000" cy="1831975"/>
            </a:xfrm>
            <a:custGeom>
              <a:avLst/>
              <a:gdLst>
                <a:gd name="T0" fmla="*/ 3040 w 3040"/>
                <a:gd name="T1" fmla="*/ 1154 h 1154"/>
                <a:gd name="T2" fmla="*/ 0 w 3040"/>
                <a:gd name="T3" fmla="*/ 1154 h 1154"/>
                <a:gd name="T4" fmla="*/ 962 w 3040"/>
                <a:gd name="T5" fmla="*/ 0 h 1154"/>
                <a:gd name="T6" fmla="*/ 2079 w 3040"/>
                <a:gd name="T7" fmla="*/ 0 h 1154"/>
                <a:gd name="T8" fmla="*/ 3040 w 3040"/>
                <a:gd name="T9" fmla="*/ 1154 h 1154"/>
                <a:gd name="T10" fmla="*/ 199 w 3040"/>
                <a:gd name="T11" fmla="*/ 1062 h 1154"/>
                <a:gd name="T12" fmla="*/ 2841 w 3040"/>
                <a:gd name="T13" fmla="*/ 1062 h 1154"/>
                <a:gd name="T14" fmla="*/ 2036 w 3040"/>
                <a:gd name="T15" fmla="*/ 93 h 1154"/>
                <a:gd name="T16" fmla="*/ 1006 w 3040"/>
                <a:gd name="T17" fmla="*/ 93 h 1154"/>
                <a:gd name="T18" fmla="*/ 199 w 3040"/>
                <a:gd name="T19" fmla="*/ 1062 h 1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0" h="1154">
                  <a:moveTo>
                    <a:pt x="3040" y="1154"/>
                  </a:moveTo>
                  <a:lnTo>
                    <a:pt x="0" y="1154"/>
                  </a:lnTo>
                  <a:lnTo>
                    <a:pt x="962" y="0"/>
                  </a:lnTo>
                  <a:lnTo>
                    <a:pt x="2079" y="0"/>
                  </a:lnTo>
                  <a:lnTo>
                    <a:pt x="3040" y="1154"/>
                  </a:lnTo>
                  <a:close/>
                  <a:moveTo>
                    <a:pt x="199" y="1062"/>
                  </a:moveTo>
                  <a:lnTo>
                    <a:pt x="2841" y="1062"/>
                  </a:lnTo>
                  <a:lnTo>
                    <a:pt x="2036" y="93"/>
                  </a:lnTo>
                  <a:lnTo>
                    <a:pt x="1006" y="93"/>
                  </a:lnTo>
                  <a:lnTo>
                    <a:pt x="199" y="10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3" name="Freeform 21"/>
            <p:cNvSpPr>
              <a:spLocks noEditPoints="1"/>
            </p:cNvSpPr>
            <p:nvPr/>
          </p:nvSpPr>
          <p:spPr bwMode="auto">
            <a:xfrm>
              <a:off x="1641475" y="747713"/>
              <a:ext cx="2397125" cy="485775"/>
            </a:xfrm>
            <a:custGeom>
              <a:avLst/>
              <a:gdLst>
                <a:gd name="T0" fmla="*/ 1510 w 1510"/>
                <a:gd name="T1" fmla="*/ 306 h 306"/>
                <a:gd name="T2" fmla="*/ 0 w 1510"/>
                <a:gd name="T3" fmla="*/ 306 h 306"/>
                <a:gd name="T4" fmla="*/ 225 w 1510"/>
                <a:gd name="T5" fmla="*/ 0 h 306"/>
                <a:gd name="T6" fmla="*/ 1285 w 1510"/>
                <a:gd name="T7" fmla="*/ 0 h 306"/>
                <a:gd name="T8" fmla="*/ 1510 w 1510"/>
                <a:gd name="T9" fmla="*/ 306 h 306"/>
                <a:gd name="T10" fmla="*/ 185 w 1510"/>
                <a:gd name="T11" fmla="*/ 214 h 306"/>
                <a:gd name="T12" fmla="*/ 1326 w 1510"/>
                <a:gd name="T13" fmla="*/ 214 h 306"/>
                <a:gd name="T14" fmla="*/ 1238 w 1510"/>
                <a:gd name="T15" fmla="*/ 95 h 306"/>
                <a:gd name="T16" fmla="*/ 272 w 1510"/>
                <a:gd name="T17" fmla="*/ 95 h 306"/>
                <a:gd name="T18" fmla="*/ 185 w 1510"/>
                <a:gd name="T19" fmla="*/ 214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0" h="306">
                  <a:moveTo>
                    <a:pt x="1510" y="306"/>
                  </a:moveTo>
                  <a:lnTo>
                    <a:pt x="0" y="306"/>
                  </a:lnTo>
                  <a:lnTo>
                    <a:pt x="225" y="0"/>
                  </a:lnTo>
                  <a:lnTo>
                    <a:pt x="1285" y="0"/>
                  </a:lnTo>
                  <a:lnTo>
                    <a:pt x="1510" y="306"/>
                  </a:lnTo>
                  <a:close/>
                  <a:moveTo>
                    <a:pt x="185" y="214"/>
                  </a:moveTo>
                  <a:lnTo>
                    <a:pt x="1326" y="214"/>
                  </a:lnTo>
                  <a:lnTo>
                    <a:pt x="1238" y="95"/>
                  </a:lnTo>
                  <a:lnTo>
                    <a:pt x="272" y="95"/>
                  </a:lnTo>
                  <a:lnTo>
                    <a:pt x="185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4" name="Freeform 22"/>
            <p:cNvSpPr>
              <a:spLocks noEditPoints="1"/>
            </p:cNvSpPr>
            <p:nvPr/>
          </p:nvSpPr>
          <p:spPr bwMode="auto">
            <a:xfrm>
              <a:off x="1149350" y="1420813"/>
              <a:ext cx="3381375" cy="488950"/>
            </a:xfrm>
            <a:custGeom>
              <a:avLst/>
              <a:gdLst>
                <a:gd name="T0" fmla="*/ 2130 w 2130"/>
                <a:gd name="T1" fmla="*/ 308 h 308"/>
                <a:gd name="T2" fmla="*/ 0 w 2130"/>
                <a:gd name="T3" fmla="*/ 308 h 308"/>
                <a:gd name="T4" fmla="*/ 222 w 2130"/>
                <a:gd name="T5" fmla="*/ 0 h 308"/>
                <a:gd name="T6" fmla="*/ 1908 w 2130"/>
                <a:gd name="T7" fmla="*/ 0 h 308"/>
                <a:gd name="T8" fmla="*/ 2130 w 2130"/>
                <a:gd name="T9" fmla="*/ 308 h 308"/>
                <a:gd name="T10" fmla="*/ 185 w 2130"/>
                <a:gd name="T11" fmla="*/ 214 h 308"/>
                <a:gd name="T12" fmla="*/ 1946 w 2130"/>
                <a:gd name="T13" fmla="*/ 214 h 308"/>
                <a:gd name="T14" fmla="*/ 1860 w 2130"/>
                <a:gd name="T15" fmla="*/ 95 h 308"/>
                <a:gd name="T16" fmla="*/ 270 w 2130"/>
                <a:gd name="T17" fmla="*/ 95 h 308"/>
                <a:gd name="T18" fmla="*/ 185 w 2130"/>
                <a:gd name="T19" fmla="*/ 214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30" h="308">
                  <a:moveTo>
                    <a:pt x="2130" y="308"/>
                  </a:moveTo>
                  <a:lnTo>
                    <a:pt x="0" y="308"/>
                  </a:lnTo>
                  <a:lnTo>
                    <a:pt x="222" y="0"/>
                  </a:lnTo>
                  <a:lnTo>
                    <a:pt x="1908" y="0"/>
                  </a:lnTo>
                  <a:lnTo>
                    <a:pt x="2130" y="308"/>
                  </a:lnTo>
                  <a:close/>
                  <a:moveTo>
                    <a:pt x="185" y="214"/>
                  </a:moveTo>
                  <a:lnTo>
                    <a:pt x="1946" y="214"/>
                  </a:lnTo>
                  <a:lnTo>
                    <a:pt x="1860" y="95"/>
                  </a:lnTo>
                  <a:lnTo>
                    <a:pt x="270" y="95"/>
                  </a:lnTo>
                  <a:lnTo>
                    <a:pt x="185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95" name="Group 394"/>
          <p:cNvGrpSpPr/>
          <p:nvPr userDrawn="1"/>
        </p:nvGrpSpPr>
        <p:grpSpPr>
          <a:xfrm>
            <a:off x="9718934" y="1264588"/>
            <a:ext cx="356885" cy="385863"/>
            <a:chOff x="5910263" y="3230563"/>
            <a:chExt cx="371475" cy="401638"/>
          </a:xfrm>
          <a:solidFill>
            <a:schemeClr val="bg2"/>
          </a:solidFill>
        </p:grpSpPr>
        <p:sp>
          <p:nvSpPr>
            <p:cNvPr id="396" name="Freeform 21"/>
            <p:cNvSpPr>
              <a:spLocks noEditPoints="1"/>
            </p:cNvSpPr>
            <p:nvPr/>
          </p:nvSpPr>
          <p:spPr bwMode="auto">
            <a:xfrm>
              <a:off x="5910263" y="3230563"/>
              <a:ext cx="371475" cy="401638"/>
            </a:xfrm>
            <a:custGeom>
              <a:avLst/>
              <a:gdLst>
                <a:gd name="T0" fmla="*/ 96 w 96"/>
                <a:gd name="T1" fmla="*/ 56 h 104"/>
                <a:gd name="T2" fmla="*/ 77 w 96"/>
                <a:gd name="T3" fmla="*/ 18 h 104"/>
                <a:gd name="T4" fmla="*/ 77 w 96"/>
                <a:gd name="T5" fmla="*/ 18 h 104"/>
                <a:gd name="T6" fmla="*/ 81 w 96"/>
                <a:gd name="T7" fmla="*/ 11 h 104"/>
                <a:gd name="T8" fmla="*/ 87 w 96"/>
                <a:gd name="T9" fmla="*/ 14 h 104"/>
                <a:gd name="T10" fmla="*/ 89 w 96"/>
                <a:gd name="T11" fmla="*/ 13 h 104"/>
                <a:gd name="T12" fmla="*/ 89 w 96"/>
                <a:gd name="T13" fmla="*/ 10 h 104"/>
                <a:gd name="T14" fmla="*/ 80 w 96"/>
                <a:gd name="T15" fmla="*/ 5 h 104"/>
                <a:gd name="T16" fmla="*/ 80 w 96"/>
                <a:gd name="T17" fmla="*/ 5 h 104"/>
                <a:gd name="T18" fmla="*/ 80 w 96"/>
                <a:gd name="T19" fmla="*/ 5 h 104"/>
                <a:gd name="T20" fmla="*/ 71 w 96"/>
                <a:gd name="T21" fmla="*/ 0 h 104"/>
                <a:gd name="T22" fmla="*/ 69 w 96"/>
                <a:gd name="T23" fmla="*/ 1 h 104"/>
                <a:gd name="T24" fmla="*/ 69 w 96"/>
                <a:gd name="T25" fmla="*/ 4 h 104"/>
                <a:gd name="T26" fmla="*/ 75 w 96"/>
                <a:gd name="T27" fmla="*/ 7 h 104"/>
                <a:gd name="T28" fmla="*/ 71 w 96"/>
                <a:gd name="T29" fmla="*/ 14 h 104"/>
                <a:gd name="T30" fmla="*/ 48 w 96"/>
                <a:gd name="T31" fmla="*/ 8 h 104"/>
                <a:gd name="T32" fmla="*/ 25 w 96"/>
                <a:gd name="T33" fmla="*/ 14 h 104"/>
                <a:gd name="T34" fmla="*/ 21 w 96"/>
                <a:gd name="T35" fmla="*/ 7 h 104"/>
                <a:gd name="T36" fmla="*/ 27 w 96"/>
                <a:gd name="T37" fmla="*/ 4 h 104"/>
                <a:gd name="T38" fmla="*/ 27 w 96"/>
                <a:gd name="T39" fmla="*/ 1 h 104"/>
                <a:gd name="T40" fmla="*/ 25 w 96"/>
                <a:gd name="T41" fmla="*/ 0 h 104"/>
                <a:gd name="T42" fmla="*/ 7 w 96"/>
                <a:gd name="T43" fmla="*/ 10 h 104"/>
                <a:gd name="T44" fmla="*/ 7 w 96"/>
                <a:gd name="T45" fmla="*/ 13 h 104"/>
                <a:gd name="T46" fmla="*/ 9 w 96"/>
                <a:gd name="T47" fmla="*/ 14 h 104"/>
                <a:gd name="T48" fmla="*/ 15 w 96"/>
                <a:gd name="T49" fmla="*/ 11 h 104"/>
                <a:gd name="T50" fmla="*/ 19 w 96"/>
                <a:gd name="T51" fmla="*/ 18 h 104"/>
                <a:gd name="T52" fmla="*/ 19 w 96"/>
                <a:gd name="T53" fmla="*/ 18 h 104"/>
                <a:gd name="T54" fmla="*/ 0 w 96"/>
                <a:gd name="T55" fmla="*/ 56 h 104"/>
                <a:gd name="T56" fmla="*/ 17 w 96"/>
                <a:gd name="T57" fmla="*/ 92 h 104"/>
                <a:gd name="T58" fmla="*/ 16 w 96"/>
                <a:gd name="T59" fmla="*/ 96 h 104"/>
                <a:gd name="T60" fmla="*/ 24 w 96"/>
                <a:gd name="T61" fmla="*/ 104 h 104"/>
                <a:gd name="T62" fmla="*/ 30 w 96"/>
                <a:gd name="T63" fmla="*/ 101 h 104"/>
                <a:gd name="T64" fmla="*/ 48 w 96"/>
                <a:gd name="T65" fmla="*/ 104 h 104"/>
                <a:gd name="T66" fmla="*/ 66 w 96"/>
                <a:gd name="T67" fmla="*/ 101 h 104"/>
                <a:gd name="T68" fmla="*/ 72 w 96"/>
                <a:gd name="T69" fmla="*/ 104 h 104"/>
                <a:gd name="T70" fmla="*/ 80 w 96"/>
                <a:gd name="T71" fmla="*/ 96 h 104"/>
                <a:gd name="T72" fmla="*/ 79 w 96"/>
                <a:gd name="T73" fmla="*/ 92 h 104"/>
                <a:gd name="T74" fmla="*/ 96 w 96"/>
                <a:gd name="T75" fmla="*/ 56 h 104"/>
                <a:gd name="T76" fmla="*/ 8 w 96"/>
                <a:gd name="T77" fmla="*/ 56 h 104"/>
                <a:gd name="T78" fmla="*/ 48 w 96"/>
                <a:gd name="T79" fmla="*/ 16 h 104"/>
                <a:gd name="T80" fmla="*/ 88 w 96"/>
                <a:gd name="T81" fmla="*/ 56 h 104"/>
                <a:gd name="T82" fmla="*/ 48 w 96"/>
                <a:gd name="T83" fmla="*/ 96 h 104"/>
                <a:gd name="T84" fmla="*/ 8 w 96"/>
                <a:gd name="T85" fmla="*/ 5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6" h="104">
                  <a:moveTo>
                    <a:pt x="96" y="56"/>
                  </a:moveTo>
                  <a:cubicBezTo>
                    <a:pt x="96" y="41"/>
                    <a:pt x="89" y="27"/>
                    <a:pt x="77" y="18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81" y="11"/>
                    <a:pt x="81" y="11"/>
                    <a:pt x="81" y="11"/>
                  </a:cubicBezTo>
                  <a:cubicBezTo>
                    <a:pt x="87" y="14"/>
                    <a:pt x="87" y="14"/>
                    <a:pt x="87" y="14"/>
                  </a:cubicBezTo>
                  <a:cubicBezTo>
                    <a:pt x="88" y="14"/>
                    <a:pt x="89" y="14"/>
                    <a:pt x="89" y="13"/>
                  </a:cubicBezTo>
                  <a:cubicBezTo>
                    <a:pt x="90" y="12"/>
                    <a:pt x="90" y="11"/>
                    <a:pt x="89" y="10"/>
                  </a:cubicBezTo>
                  <a:cubicBezTo>
                    <a:pt x="80" y="5"/>
                    <a:pt x="80" y="5"/>
                    <a:pt x="80" y="5"/>
                  </a:cubicBezTo>
                  <a:cubicBezTo>
                    <a:pt x="80" y="5"/>
                    <a:pt x="80" y="5"/>
                    <a:pt x="80" y="5"/>
                  </a:cubicBezTo>
                  <a:cubicBezTo>
                    <a:pt x="80" y="5"/>
                    <a:pt x="80" y="5"/>
                    <a:pt x="80" y="5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0" y="0"/>
                    <a:pt x="69" y="0"/>
                    <a:pt x="69" y="1"/>
                  </a:cubicBezTo>
                  <a:cubicBezTo>
                    <a:pt x="68" y="2"/>
                    <a:pt x="68" y="3"/>
                    <a:pt x="69" y="4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64" y="10"/>
                    <a:pt x="56" y="8"/>
                    <a:pt x="48" y="8"/>
                  </a:cubicBezTo>
                  <a:cubicBezTo>
                    <a:pt x="40" y="8"/>
                    <a:pt x="32" y="10"/>
                    <a:pt x="25" y="14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8" y="3"/>
                    <a:pt x="28" y="2"/>
                    <a:pt x="27" y="1"/>
                  </a:cubicBezTo>
                  <a:cubicBezTo>
                    <a:pt x="27" y="0"/>
                    <a:pt x="26" y="0"/>
                    <a:pt x="25" y="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6" y="11"/>
                    <a:pt x="6" y="12"/>
                    <a:pt x="7" y="13"/>
                  </a:cubicBezTo>
                  <a:cubicBezTo>
                    <a:pt x="7" y="14"/>
                    <a:pt x="8" y="14"/>
                    <a:pt x="9" y="14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7" y="27"/>
                    <a:pt x="0" y="41"/>
                    <a:pt x="0" y="56"/>
                  </a:cubicBezTo>
                  <a:cubicBezTo>
                    <a:pt x="0" y="71"/>
                    <a:pt x="7" y="84"/>
                    <a:pt x="17" y="92"/>
                  </a:cubicBezTo>
                  <a:cubicBezTo>
                    <a:pt x="16" y="94"/>
                    <a:pt x="16" y="95"/>
                    <a:pt x="16" y="96"/>
                  </a:cubicBezTo>
                  <a:cubicBezTo>
                    <a:pt x="16" y="100"/>
                    <a:pt x="20" y="104"/>
                    <a:pt x="24" y="104"/>
                  </a:cubicBezTo>
                  <a:cubicBezTo>
                    <a:pt x="27" y="104"/>
                    <a:pt x="29" y="103"/>
                    <a:pt x="30" y="101"/>
                  </a:cubicBezTo>
                  <a:cubicBezTo>
                    <a:pt x="36" y="103"/>
                    <a:pt x="42" y="104"/>
                    <a:pt x="48" y="104"/>
                  </a:cubicBezTo>
                  <a:cubicBezTo>
                    <a:pt x="54" y="104"/>
                    <a:pt x="60" y="103"/>
                    <a:pt x="66" y="101"/>
                  </a:cubicBezTo>
                  <a:cubicBezTo>
                    <a:pt x="67" y="103"/>
                    <a:pt x="69" y="104"/>
                    <a:pt x="72" y="104"/>
                  </a:cubicBezTo>
                  <a:cubicBezTo>
                    <a:pt x="76" y="104"/>
                    <a:pt x="80" y="100"/>
                    <a:pt x="80" y="96"/>
                  </a:cubicBezTo>
                  <a:cubicBezTo>
                    <a:pt x="80" y="95"/>
                    <a:pt x="80" y="94"/>
                    <a:pt x="79" y="92"/>
                  </a:cubicBezTo>
                  <a:cubicBezTo>
                    <a:pt x="89" y="84"/>
                    <a:pt x="96" y="71"/>
                    <a:pt x="96" y="56"/>
                  </a:cubicBezTo>
                  <a:close/>
                  <a:moveTo>
                    <a:pt x="8" y="56"/>
                  </a:moveTo>
                  <a:cubicBezTo>
                    <a:pt x="8" y="34"/>
                    <a:pt x="26" y="16"/>
                    <a:pt x="48" y="16"/>
                  </a:cubicBezTo>
                  <a:cubicBezTo>
                    <a:pt x="70" y="16"/>
                    <a:pt x="88" y="34"/>
                    <a:pt x="88" y="56"/>
                  </a:cubicBezTo>
                  <a:cubicBezTo>
                    <a:pt x="88" y="78"/>
                    <a:pt x="70" y="96"/>
                    <a:pt x="48" y="96"/>
                  </a:cubicBezTo>
                  <a:cubicBezTo>
                    <a:pt x="26" y="96"/>
                    <a:pt x="8" y="78"/>
                    <a:pt x="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7" name="Freeform 22"/>
            <p:cNvSpPr>
              <a:spLocks/>
            </p:cNvSpPr>
            <p:nvPr/>
          </p:nvSpPr>
          <p:spPr bwMode="auto">
            <a:xfrm>
              <a:off x="6080126" y="3322638"/>
              <a:ext cx="93663" cy="139700"/>
            </a:xfrm>
            <a:custGeom>
              <a:avLst/>
              <a:gdLst>
                <a:gd name="T0" fmla="*/ 20 w 24"/>
                <a:gd name="T1" fmla="*/ 28 h 36"/>
                <a:gd name="T2" fmla="*/ 8 w 24"/>
                <a:gd name="T3" fmla="*/ 28 h 36"/>
                <a:gd name="T4" fmla="*/ 8 w 24"/>
                <a:gd name="T5" fmla="*/ 4 h 36"/>
                <a:gd name="T6" fmla="*/ 4 w 24"/>
                <a:gd name="T7" fmla="*/ 0 h 36"/>
                <a:gd name="T8" fmla="*/ 0 w 24"/>
                <a:gd name="T9" fmla="*/ 4 h 36"/>
                <a:gd name="T10" fmla="*/ 0 w 24"/>
                <a:gd name="T11" fmla="*/ 32 h 36"/>
                <a:gd name="T12" fmla="*/ 4 w 24"/>
                <a:gd name="T13" fmla="*/ 36 h 36"/>
                <a:gd name="T14" fmla="*/ 20 w 24"/>
                <a:gd name="T15" fmla="*/ 36 h 36"/>
                <a:gd name="T16" fmla="*/ 24 w 24"/>
                <a:gd name="T17" fmla="*/ 32 h 36"/>
                <a:gd name="T18" fmla="*/ 20 w 24"/>
                <a:gd name="T19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36">
                  <a:moveTo>
                    <a:pt x="20" y="28"/>
                  </a:moveTo>
                  <a:cubicBezTo>
                    <a:pt x="8" y="28"/>
                    <a:pt x="8" y="28"/>
                    <a:pt x="8" y="2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2" y="36"/>
                    <a:pt x="24" y="34"/>
                    <a:pt x="24" y="32"/>
                  </a:cubicBezTo>
                  <a:cubicBezTo>
                    <a:pt x="24" y="30"/>
                    <a:pt x="22" y="28"/>
                    <a:pt x="2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98" name="Group 397"/>
          <p:cNvGrpSpPr/>
          <p:nvPr userDrawn="1"/>
        </p:nvGrpSpPr>
        <p:grpSpPr>
          <a:xfrm>
            <a:off x="11397174" y="4333995"/>
            <a:ext cx="400024" cy="349856"/>
            <a:chOff x="2437300" y="2768688"/>
            <a:chExt cx="400024" cy="349856"/>
          </a:xfrm>
          <a:solidFill>
            <a:schemeClr val="bg2"/>
          </a:solidFill>
        </p:grpSpPr>
        <p:sp>
          <p:nvSpPr>
            <p:cNvPr id="399" name="Freeform 104"/>
            <p:cNvSpPr>
              <a:spLocks/>
            </p:cNvSpPr>
            <p:nvPr/>
          </p:nvSpPr>
          <p:spPr bwMode="auto">
            <a:xfrm>
              <a:off x="2499350" y="2830738"/>
              <a:ext cx="143903" cy="93735"/>
            </a:xfrm>
            <a:custGeom>
              <a:avLst/>
              <a:gdLst>
                <a:gd name="T0" fmla="*/ 44 w 46"/>
                <a:gd name="T1" fmla="*/ 0 h 30"/>
                <a:gd name="T2" fmla="*/ 0 w 46"/>
                <a:gd name="T3" fmla="*/ 28 h 30"/>
                <a:gd name="T4" fmla="*/ 2 w 46"/>
                <a:gd name="T5" fmla="*/ 30 h 30"/>
                <a:gd name="T6" fmla="*/ 4 w 46"/>
                <a:gd name="T7" fmla="*/ 28 h 30"/>
                <a:gd name="T8" fmla="*/ 44 w 46"/>
                <a:gd name="T9" fmla="*/ 4 h 30"/>
                <a:gd name="T10" fmla="*/ 46 w 46"/>
                <a:gd name="T11" fmla="*/ 2 h 30"/>
                <a:gd name="T12" fmla="*/ 44 w 46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30">
                  <a:moveTo>
                    <a:pt x="44" y="0"/>
                  </a:moveTo>
                  <a:cubicBezTo>
                    <a:pt x="20" y="0"/>
                    <a:pt x="0" y="13"/>
                    <a:pt x="0" y="28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8"/>
                  </a:cubicBezTo>
                  <a:cubicBezTo>
                    <a:pt x="4" y="15"/>
                    <a:pt x="23" y="4"/>
                    <a:pt x="44" y="4"/>
                  </a:cubicBezTo>
                  <a:cubicBezTo>
                    <a:pt x="45" y="4"/>
                    <a:pt x="46" y="3"/>
                    <a:pt x="46" y="2"/>
                  </a:cubicBezTo>
                  <a:cubicBezTo>
                    <a:pt x="46" y="1"/>
                    <a:pt x="45" y="0"/>
                    <a:pt x="4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0" name="Freeform 105"/>
            <p:cNvSpPr>
              <a:spLocks noEditPoints="1"/>
            </p:cNvSpPr>
            <p:nvPr/>
          </p:nvSpPr>
          <p:spPr bwMode="auto">
            <a:xfrm>
              <a:off x="2437300" y="2768688"/>
              <a:ext cx="400024" cy="349856"/>
            </a:xfrm>
            <a:custGeom>
              <a:avLst/>
              <a:gdLst>
                <a:gd name="T0" fmla="*/ 64 w 128"/>
                <a:gd name="T1" fmla="*/ 0 h 112"/>
                <a:gd name="T2" fmla="*/ 0 w 128"/>
                <a:gd name="T3" fmla="*/ 48 h 112"/>
                <a:gd name="T4" fmla="*/ 28 w 128"/>
                <a:gd name="T5" fmla="*/ 88 h 112"/>
                <a:gd name="T6" fmla="*/ 28 w 128"/>
                <a:gd name="T7" fmla="*/ 88 h 112"/>
                <a:gd name="T8" fmla="*/ 20 w 128"/>
                <a:gd name="T9" fmla="*/ 107 h 112"/>
                <a:gd name="T10" fmla="*/ 20 w 128"/>
                <a:gd name="T11" fmla="*/ 107 h 112"/>
                <a:gd name="T12" fmla="*/ 20 w 128"/>
                <a:gd name="T13" fmla="*/ 108 h 112"/>
                <a:gd name="T14" fmla="*/ 24 w 128"/>
                <a:gd name="T15" fmla="*/ 112 h 112"/>
                <a:gd name="T16" fmla="*/ 25 w 128"/>
                <a:gd name="T17" fmla="*/ 112 h 112"/>
                <a:gd name="T18" fmla="*/ 52 w 128"/>
                <a:gd name="T19" fmla="*/ 95 h 112"/>
                <a:gd name="T20" fmla="*/ 64 w 128"/>
                <a:gd name="T21" fmla="*/ 96 h 112"/>
                <a:gd name="T22" fmla="*/ 128 w 128"/>
                <a:gd name="T23" fmla="*/ 48 h 112"/>
                <a:gd name="T24" fmla="*/ 64 w 128"/>
                <a:gd name="T25" fmla="*/ 0 h 112"/>
                <a:gd name="T26" fmla="*/ 64 w 128"/>
                <a:gd name="T27" fmla="*/ 88 h 112"/>
                <a:gd name="T28" fmla="*/ 53 w 128"/>
                <a:gd name="T29" fmla="*/ 87 h 112"/>
                <a:gd name="T30" fmla="*/ 52 w 128"/>
                <a:gd name="T31" fmla="*/ 87 h 112"/>
                <a:gd name="T32" fmla="*/ 45 w 128"/>
                <a:gd name="T33" fmla="*/ 90 h 112"/>
                <a:gd name="T34" fmla="*/ 33 w 128"/>
                <a:gd name="T35" fmla="*/ 100 h 112"/>
                <a:gd name="T36" fmla="*/ 36 w 128"/>
                <a:gd name="T37" fmla="*/ 88 h 112"/>
                <a:gd name="T38" fmla="*/ 36 w 128"/>
                <a:gd name="T39" fmla="*/ 88 h 112"/>
                <a:gd name="T40" fmla="*/ 32 w 128"/>
                <a:gd name="T41" fmla="*/ 81 h 112"/>
                <a:gd name="T42" fmla="*/ 8 w 128"/>
                <a:gd name="T43" fmla="*/ 48 h 112"/>
                <a:gd name="T44" fmla="*/ 64 w 128"/>
                <a:gd name="T45" fmla="*/ 8 h 112"/>
                <a:gd name="T46" fmla="*/ 120 w 128"/>
                <a:gd name="T47" fmla="*/ 48 h 112"/>
                <a:gd name="T48" fmla="*/ 64 w 128"/>
                <a:gd name="T49" fmla="*/ 8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112">
                  <a:moveTo>
                    <a:pt x="64" y="0"/>
                  </a:moveTo>
                  <a:cubicBezTo>
                    <a:pt x="29" y="0"/>
                    <a:pt x="0" y="21"/>
                    <a:pt x="0" y="48"/>
                  </a:cubicBezTo>
                  <a:cubicBezTo>
                    <a:pt x="0" y="65"/>
                    <a:pt x="11" y="79"/>
                    <a:pt x="28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28" y="95"/>
                    <a:pt x="23" y="103"/>
                    <a:pt x="20" y="107"/>
                  </a:cubicBezTo>
                  <a:cubicBezTo>
                    <a:pt x="20" y="107"/>
                    <a:pt x="20" y="107"/>
                    <a:pt x="20" y="107"/>
                  </a:cubicBezTo>
                  <a:cubicBezTo>
                    <a:pt x="20" y="107"/>
                    <a:pt x="20" y="108"/>
                    <a:pt x="20" y="108"/>
                  </a:cubicBezTo>
                  <a:cubicBezTo>
                    <a:pt x="20" y="110"/>
                    <a:pt x="22" y="112"/>
                    <a:pt x="24" y="112"/>
                  </a:cubicBezTo>
                  <a:cubicBezTo>
                    <a:pt x="24" y="112"/>
                    <a:pt x="25" y="112"/>
                    <a:pt x="25" y="112"/>
                  </a:cubicBezTo>
                  <a:cubicBezTo>
                    <a:pt x="37" y="110"/>
                    <a:pt x="49" y="98"/>
                    <a:pt x="52" y="95"/>
                  </a:cubicBezTo>
                  <a:cubicBezTo>
                    <a:pt x="56" y="96"/>
                    <a:pt x="60" y="96"/>
                    <a:pt x="64" y="96"/>
                  </a:cubicBezTo>
                  <a:cubicBezTo>
                    <a:pt x="99" y="96"/>
                    <a:pt x="128" y="75"/>
                    <a:pt x="128" y="48"/>
                  </a:cubicBezTo>
                  <a:cubicBezTo>
                    <a:pt x="128" y="21"/>
                    <a:pt x="99" y="0"/>
                    <a:pt x="64" y="0"/>
                  </a:cubicBezTo>
                  <a:close/>
                  <a:moveTo>
                    <a:pt x="64" y="88"/>
                  </a:moveTo>
                  <a:cubicBezTo>
                    <a:pt x="60" y="88"/>
                    <a:pt x="57" y="88"/>
                    <a:pt x="53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49" y="87"/>
                    <a:pt x="47" y="88"/>
                    <a:pt x="45" y="90"/>
                  </a:cubicBezTo>
                  <a:cubicBezTo>
                    <a:pt x="44" y="92"/>
                    <a:pt x="39" y="97"/>
                    <a:pt x="33" y="100"/>
                  </a:cubicBezTo>
                  <a:cubicBezTo>
                    <a:pt x="35" y="97"/>
                    <a:pt x="36" y="93"/>
                    <a:pt x="36" y="88"/>
                  </a:cubicBezTo>
                  <a:cubicBezTo>
                    <a:pt x="36" y="88"/>
                    <a:pt x="36" y="88"/>
                    <a:pt x="36" y="88"/>
                  </a:cubicBezTo>
                  <a:cubicBezTo>
                    <a:pt x="36" y="85"/>
                    <a:pt x="34" y="82"/>
                    <a:pt x="32" y="81"/>
                  </a:cubicBezTo>
                  <a:cubicBezTo>
                    <a:pt x="17" y="73"/>
                    <a:pt x="8" y="61"/>
                    <a:pt x="8" y="48"/>
                  </a:cubicBezTo>
                  <a:cubicBezTo>
                    <a:pt x="8" y="26"/>
                    <a:pt x="33" y="8"/>
                    <a:pt x="64" y="8"/>
                  </a:cubicBezTo>
                  <a:cubicBezTo>
                    <a:pt x="95" y="8"/>
                    <a:pt x="120" y="26"/>
                    <a:pt x="120" y="48"/>
                  </a:cubicBezTo>
                  <a:cubicBezTo>
                    <a:pt x="120" y="70"/>
                    <a:pt x="95" y="88"/>
                    <a:pt x="64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01" name="Group 400"/>
          <p:cNvGrpSpPr/>
          <p:nvPr userDrawn="1"/>
        </p:nvGrpSpPr>
        <p:grpSpPr>
          <a:xfrm>
            <a:off x="11459224" y="3912995"/>
            <a:ext cx="489631" cy="297527"/>
            <a:chOff x="1476376" y="2297113"/>
            <a:chExt cx="331788" cy="201613"/>
          </a:xfrm>
          <a:solidFill>
            <a:schemeClr val="bg2"/>
          </a:solidFill>
        </p:grpSpPr>
        <p:sp>
          <p:nvSpPr>
            <p:cNvPr id="402" name="Freeform 54"/>
            <p:cNvSpPr>
              <a:spLocks noEditPoints="1"/>
            </p:cNvSpPr>
            <p:nvPr/>
          </p:nvSpPr>
          <p:spPr bwMode="auto">
            <a:xfrm>
              <a:off x="1476376" y="2297113"/>
              <a:ext cx="331788" cy="201613"/>
            </a:xfrm>
            <a:custGeom>
              <a:avLst/>
              <a:gdLst>
                <a:gd name="T0" fmla="*/ 62 w 124"/>
                <a:gd name="T1" fmla="*/ 0 h 76"/>
                <a:gd name="T2" fmla="*/ 123 w 124"/>
                <a:gd name="T3" fmla="*/ 37 h 76"/>
                <a:gd name="T4" fmla="*/ 123 w 124"/>
                <a:gd name="T5" fmla="*/ 42 h 76"/>
                <a:gd name="T6" fmla="*/ 62 w 124"/>
                <a:gd name="T7" fmla="*/ 76 h 76"/>
                <a:gd name="T8" fmla="*/ 1 w 124"/>
                <a:gd name="T9" fmla="*/ 42 h 76"/>
                <a:gd name="T10" fmla="*/ 1 w 124"/>
                <a:gd name="T11" fmla="*/ 37 h 76"/>
                <a:gd name="T12" fmla="*/ 62 w 124"/>
                <a:gd name="T13" fmla="*/ 0 h 76"/>
                <a:gd name="T14" fmla="*/ 62 w 124"/>
                <a:gd name="T15" fmla="*/ 8 h 76"/>
                <a:gd name="T16" fmla="*/ 10 w 124"/>
                <a:gd name="T17" fmla="*/ 40 h 76"/>
                <a:gd name="T18" fmla="*/ 62 w 124"/>
                <a:gd name="T19" fmla="*/ 68 h 76"/>
                <a:gd name="T20" fmla="*/ 114 w 124"/>
                <a:gd name="T21" fmla="*/ 40 h 76"/>
                <a:gd name="T22" fmla="*/ 62 w 124"/>
                <a:gd name="T23" fmla="*/ 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76">
                  <a:moveTo>
                    <a:pt x="62" y="0"/>
                  </a:moveTo>
                  <a:cubicBezTo>
                    <a:pt x="90" y="0"/>
                    <a:pt x="106" y="19"/>
                    <a:pt x="123" y="37"/>
                  </a:cubicBezTo>
                  <a:cubicBezTo>
                    <a:pt x="124" y="39"/>
                    <a:pt x="124" y="41"/>
                    <a:pt x="123" y="42"/>
                  </a:cubicBezTo>
                  <a:cubicBezTo>
                    <a:pt x="109" y="58"/>
                    <a:pt x="90" y="76"/>
                    <a:pt x="62" y="76"/>
                  </a:cubicBezTo>
                  <a:cubicBezTo>
                    <a:pt x="33" y="76"/>
                    <a:pt x="14" y="58"/>
                    <a:pt x="1" y="42"/>
                  </a:cubicBezTo>
                  <a:cubicBezTo>
                    <a:pt x="0" y="41"/>
                    <a:pt x="0" y="39"/>
                    <a:pt x="1" y="37"/>
                  </a:cubicBezTo>
                  <a:cubicBezTo>
                    <a:pt x="16" y="20"/>
                    <a:pt x="33" y="0"/>
                    <a:pt x="62" y="0"/>
                  </a:cubicBezTo>
                  <a:close/>
                  <a:moveTo>
                    <a:pt x="62" y="8"/>
                  </a:moveTo>
                  <a:cubicBezTo>
                    <a:pt x="38" y="8"/>
                    <a:pt x="22" y="25"/>
                    <a:pt x="10" y="40"/>
                  </a:cubicBezTo>
                  <a:cubicBezTo>
                    <a:pt x="21" y="54"/>
                    <a:pt x="38" y="68"/>
                    <a:pt x="62" y="68"/>
                  </a:cubicBezTo>
                  <a:cubicBezTo>
                    <a:pt x="85" y="68"/>
                    <a:pt x="102" y="54"/>
                    <a:pt x="114" y="40"/>
                  </a:cubicBezTo>
                  <a:cubicBezTo>
                    <a:pt x="100" y="24"/>
                    <a:pt x="85" y="8"/>
                    <a:pt x="6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3" name="Freeform 55"/>
            <p:cNvSpPr>
              <a:spLocks noEditPoints="1"/>
            </p:cNvSpPr>
            <p:nvPr/>
          </p:nvSpPr>
          <p:spPr bwMode="auto">
            <a:xfrm>
              <a:off x="1592264" y="2346325"/>
              <a:ext cx="101600" cy="101600"/>
            </a:xfrm>
            <a:custGeom>
              <a:avLst/>
              <a:gdLst>
                <a:gd name="T0" fmla="*/ 19 w 38"/>
                <a:gd name="T1" fmla="*/ 38 h 38"/>
                <a:gd name="T2" fmla="*/ 0 w 38"/>
                <a:gd name="T3" fmla="*/ 19 h 38"/>
                <a:gd name="T4" fmla="*/ 19 w 38"/>
                <a:gd name="T5" fmla="*/ 0 h 38"/>
                <a:gd name="T6" fmla="*/ 38 w 38"/>
                <a:gd name="T7" fmla="*/ 19 h 38"/>
                <a:gd name="T8" fmla="*/ 19 w 38"/>
                <a:gd name="T9" fmla="*/ 38 h 38"/>
                <a:gd name="T10" fmla="*/ 19 w 38"/>
                <a:gd name="T11" fmla="*/ 4 h 38"/>
                <a:gd name="T12" fmla="*/ 4 w 38"/>
                <a:gd name="T13" fmla="*/ 19 h 38"/>
                <a:gd name="T14" fmla="*/ 19 w 38"/>
                <a:gd name="T15" fmla="*/ 34 h 38"/>
                <a:gd name="T16" fmla="*/ 34 w 38"/>
                <a:gd name="T17" fmla="*/ 19 h 38"/>
                <a:gd name="T18" fmla="*/ 19 w 38"/>
                <a:gd name="T19" fmla="*/ 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8" y="38"/>
                    <a:pt x="0" y="30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ubicBezTo>
                    <a:pt x="30" y="0"/>
                    <a:pt x="38" y="8"/>
                    <a:pt x="38" y="19"/>
                  </a:cubicBezTo>
                  <a:cubicBezTo>
                    <a:pt x="38" y="30"/>
                    <a:pt x="30" y="38"/>
                    <a:pt x="19" y="38"/>
                  </a:cubicBezTo>
                  <a:close/>
                  <a:moveTo>
                    <a:pt x="19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7"/>
                    <a:pt x="11" y="34"/>
                    <a:pt x="19" y="34"/>
                  </a:cubicBezTo>
                  <a:cubicBezTo>
                    <a:pt x="27" y="34"/>
                    <a:pt x="34" y="27"/>
                    <a:pt x="34" y="19"/>
                  </a:cubicBezTo>
                  <a:cubicBezTo>
                    <a:pt x="34" y="11"/>
                    <a:pt x="27" y="4"/>
                    <a:pt x="1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04" name="Freeform 184"/>
          <p:cNvSpPr>
            <a:spLocks/>
          </p:cNvSpPr>
          <p:nvPr userDrawn="1"/>
        </p:nvSpPr>
        <p:spPr bwMode="auto">
          <a:xfrm>
            <a:off x="9967476" y="1796229"/>
            <a:ext cx="343459" cy="257594"/>
          </a:xfrm>
          <a:custGeom>
            <a:avLst/>
            <a:gdLst>
              <a:gd name="T0" fmla="*/ 67 w 152"/>
              <a:gd name="T1" fmla="*/ 19 h 114"/>
              <a:gd name="T2" fmla="*/ 50 w 152"/>
              <a:gd name="T3" fmla="*/ 0 h 114"/>
              <a:gd name="T4" fmla="*/ 0 w 152"/>
              <a:gd name="T5" fmla="*/ 0 h 114"/>
              <a:gd name="T6" fmla="*/ 0 w 152"/>
              <a:gd name="T7" fmla="*/ 114 h 114"/>
              <a:gd name="T8" fmla="*/ 152 w 152"/>
              <a:gd name="T9" fmla="*/ 114 h 114"/>
              <a:gd name="T10" fmla="*/ 152 w 152"/>
              <a:gd name="T11" fmla="*/ 19 h 114"/>
              <a:gd name="T12" fmla="*/ 67 w 152"/>
              <a:gd name="T13" fmla="*/ 19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2" h="114">
                <a:moveTo>
                  <a:pt x="67" y="19"/>
                </a:moveTo>
                <a:lnTo>
                  <a:pt x="50" y="0"/>
                </a:lnTo>
                <a:lnTo>
                  <a:pt x="0" y="0"/>
                </a:lnTo>
                <a:lnTo>
                  <a:pt x="0" y="114"/>
                </a:lnTo>
                <a:lnTo>
                  <a:pt x="152" y="114"/>
                </a:lnTo>
                <a:lnTo>
                  <a:pt x="152" y="19"/>
                </a:lnTo>
                <a:lnTo>
                  <a:pt x="67" y="1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05" name="Group 404"/>
          <p:cNvGrpSpPr/>
          <p:nvPr userDrawn="1"/>
        </p:nvGrpSpPr>
        <p:grpSpPr>
          <a:xfrm>
            <a:off x="9817290" y="3816718"/>
            <a:ext cx="408032" cy="410735"/>
            <a:chOff x="5978526" y="4991101"/>
            <a:chExt cx="239712" cy="241300"/>
          </a:xfrm>
          <a:solidFill>
            <a:schemeClr val="bg2"/>
          </a:solidFill>
        </p:grpSpPr>
        <p:sp>
          <p:nvSpPr>
            <p:cNvPr id="406" name="Freeform 227"/>
            <p:cNvSpPr>
              <a:spLocks noEditPoints="1"/>
            </p:cNvSpPr>
            <p:nvPr/>
          </p:nvSpPr>
          <p:spPr bwMode="auto">
            <a:xfrm>
              <a:off x="5978526" y="5067301"/>
              <a:ext cx="165100" cy="165100"/>
            </a:xfrm>
            <a:custGeom>
              <a:avLst/>
              <a:gdLst>
                <a:gd name="T0" fmla="*/ 42 w 44"/>
                <a:gd name="T1" fmla="*/ 18 h 44"/>
                <a:gd name="T2" fmla="*/ 35 w 44"/>
                <a:gd name="T3" fmla="*/ 18 h 44"/>
                <a:gd name="T4" fmla="*/ 34 w 44"/>
                <a:gd name="T5" fmla="*/ 14 h 44"/>
                <a:gd name="T6" fmla="*/ 38 w 44"/>
                <a:gd name="T7" fmla="*/ 10 h 44"/>
                <a:gd name="T8" fmla="*/ 38 w 44"/>
                <a:gd name="T9" fmla="*/ 7 h 44"/>
                <a:gd name="T10" fmla="*/ 36 w 44"/>
                <a:gd name="T11" fmla="*/ 5 h 44"/>
                <a:gd name="T12" fmla="*/ 33 w 44"/>
                <a:gd name="T13" fmla="*/ 5 h 44"/>
                <a:gd name="T14" fmla="*/ 29 w 44"/>
                <a:gd name="T15" fmla="*/ 9 h 44"/>
                <a:gd name="T16" fmla="*/ 25 w 44"/>
                <a:gd name="T17" fmla="*/ 8 h 44"/>
                <a:gd name="T18" fmla="*/ 25 w 44"/>
                <a:gd name="T19" fmla="*/ 2 h 44"/>
                <a:gd name="T20" fmla="*/ 23 w 44"/>
                <a:gd name="T21" fmla="*/ 0 h 44"/>
                <a:gd name="T22" fmla="*/ 20 w 44"/>
                <a:gd name="T23" fmla="*/ 0 h 44"/>
                <a:gd name="T24" fmla="*/ 18 w 44"/>
                <a:gd name="T25" fmla="*/ 2 h 44"/>
                <a:gd name="T26" fmla="*/ 18 w 44"/>
                <a:gd name="T27" fmla="*/ 8 h 44"/>
                <a:gd name="T28" fmla="*/ 14 w 44"/>
                <a:gd name="T29" fmla="*/ 9 h 44"/>
                <a:gd name="T30" fmla="*/ 10 w 44"/>
                <a:gd name="T31" fmla="*/ 6 h 44"/>
                <a:gd name="T32" fmla="*/ 7 w 44"/>
                <a:gd name="T33" fmla="*/ 6 h 44"/>
                <a:gd name="T34" fmla="*/ 5 w 44"/>
                <a:gd name="T35" fmla="*/ 8 h 44"/>
                <a:gd name="T36" fmla="*/ 5 w 44"/>
                <a:gd name="T37" fmla="*/ 11 h 44"/>
                <a:gd name="T38" fmla="*/ 9 w 44"/>
                <a:gd name="T39" fmla="*/ 15 h 44"/>
                <a:gd name="T40" fmla="*/ 7 w 44"/>
                <a:gd name="T41" fmla="*/ 19 h 44"/>
                <a:gd name="T42" fmla="*/ 2 w 44"/>
                <a:gd name="T43" fmla="*/ 19 h 44"/>
                <a:gd name="T44" fmla="*/ 0 w 44"/>
                <a:gd name="T45" fmla="*/ 21 h 44"/>
                <a:gd name="T46" fmla="*/ 0 w 44"/>
                <a:gd name="T47" fmla="*/ 24 h 44"/>
                <a:gd name="T48" fmla="*/ 2 w 44"/>
                <a:gd name="T49" fmla="*/ 26 h 44"/>
                <a:gd name="T50" fmla="*/ 7 w 44"/>
                <a:gd name="T51" fmla="*/ 26 h 44"/>
                <a:gd name="T52" fmla="*/ 9 w 44"/>
                <a:gd name="T53" fmla="*/ 30 h 44"/>
                <a:gd name="T54" fmla="*/ 6 w 44"/>
                <a:gd name="T55" fmla="*/ 34 h 44"/>
                <a:gd name="T56" fmla="*/ 6 w 44"/>
                <a:gd name="T57" fmla="*/ 37 h 44"/>
                <a:gd name="T58" fmla="*/ 8 w 44"/>
                <a:gd name="T59" fmla="*/ 39 h 44"/>
                <a:gd name="T60" fmla="*/ 11 w 44"/>
                <a:gd name="T61" fmla="*/ 39 h 44"/>
                <a:gd name="T62" fmla="*/ 15 w 44"/>
                <a:gd name="T63" fmla="*/ 35 h 44"/>
                <a:gd name="T64" fmla="*/ 19 w 44"/>
                <a:gd name="T65" fmla="*/ 36 h 44"/>
                <a:gd name="T66" fmla="*/ 19 w 44"/>
                <a:gd name="T67" fmla="*/ 42 h 44"/>
                <a:gd name="T68" fmla="*/ 21 w 44"/>
                <a:gd name="T69" fmla="*/ 44 h 44"/>
                <a:gd name="T70" fmla="*/ 24 w 44"/>
                <a:gd name="T71" fmla="*/ 44 h 44"/>
                <a:gd name="T72" fmla="*/ 26 w 44"/>
                <a:gd name="T73" fmla="*/ 42 h 44"/>
                <a:gd name="T74" fmla="*/ 26 w 44"/>
                <a:gd name="T75" fmla="*/ 36 h 44"/>
                <a:gd name="T76" fmla="*/ 30 w 44"/>
                <a:gd name="T77" fmla="*/ 34 h 44"/>
                <a:gd name="T78" fmla="*/ 34 w 44"/>
                <a:gd name="T79" fmla="*/ 38 h 44"/>
                <a:gd name="T80" fmla="*/ 37 w 44"/>
                <a:gd name="T81" fmla="*/ 38 h 44"/>
                <a:gd name="T82" fmla="*/ 39 w 44"/>
                <a:gd name="T83" fmla="*/ 36 h 44"/>
                <a:gd name="T84" fmla="*/ 39 w 44"/>
                <a:gd name="T85" fmla="*/ 33 h 44"/>
                <a:gd name="T86" fmla="*/ 35 w 44"/>
                <a:gd name="T87" fmla="*/ 28 h 44"/>
                <a:gd name="T88" fmla="*/ 36 w 44"/>
                <a:gd name="T89" fmla="*/ 25 h 44"/>
                <a:gd name="T90" fmla="*/ 42 w 44"/>
                <a:gd name="T91" fmla="*/ 25 h 44"/>
                <a:gd name="T92" fmla="*/ 44 w 44"/>
                <a:gd name="T93" fmla="*/ 23 h 44"/>
                <a:gd name="T94" fmla="*/ 44 w 44"/>
                <a:gd name="T95" fmla="*/ 20 h 44"/>
                <a:gd name="T96" fmla="*/ 42 w 44"/>
                <a:gd name="T97" fmla="*/ 18 h 44"/>
                <a:gd name="T98" fmla="*/ 21 w 44"/>
                <a:gd name="T99" fmla="*/ 28 h 44"/>
                <a:gd name="T100" fmla="*/ 15 w 44"/>
                <a:gd name="T101" fmla="*/ 22 h 44"/>
                <a:gd name="T102" fmla="*/ 21 w 44"/>
                <a:gd name="T103" fmla="*/ 16 h 44"/>
                <a:gd name="T104" fmla="*/ 28 w 44"/>
                <a:gd name="T105" fmla="*/ 22 h 44"/>
                <a:gd name="T106" fmla="*/ 21 w 44"/>
                <a:gd name="T107" fmla="*/ 2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" h="44">
                  <a:moveTo>
                    <a:pt x="42" y="18"/>
                  </a:moveTo>
                  <a:cubicBezTo>
                    <a:pt x="35" y="18"/>
                    <a:pt x="35" y="18"/>
                    <a:pt x="35" y="18"/>
                  </a:cubicBezTo>
                  <a:cubicBezTo>
                    <a:pt x="35" y="17"/>
                    <a:pt x="35" y="15"/>
                    <a:pt x="34" y="14"/>
                  </a:cubicBezTo>
                  <a:cubicBezTo>
                    <a:pt x="38" y="10"/>
                    <a:pt x="38" y="10"/>
                    <a:pt x="38" y="10"/>
                  </a:cubicBezTo>
                  <a:cubicBezTo>
                    <a:pt x="39" y="9"/>
                    <a:pt x="39" y="8"/>
                    <a:pt x="38" y="7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5" y="4"/>
                    <a:pt x="34" y="4"/>
                    <a:pt x="33" y="5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8" y="9"/>
                    <a:pt x="26" y="8"/>
                    <a:pt x="25" y="8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1"/>
                    <a:pt x="24" y="0"/>
                    <a:pt x="23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8" y="1"/>
                    <a:pt x="18" y="2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6" y="8"/>
                    <a:pt x="15" y="9"/>
                    <a:pt x="14" y="9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9" y="5"/>
                    <a:pt x="8" y="5"/>
                    <a:pt x="7" y="6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9"/>
                    <a:pt x="4" y="10"/>
                    <a:pt x="5" y="11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6"/>
                    <a:pt x="7" y="17"/>
                    <a:pt x="7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0" y="20"/>
                    <a:pt x="0" y="2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1" y="26"/>
                    <a:pt x="2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5" y="35"/>
                    <a:pt x="5" y="36"/>
                    <a:pt x="6" y="37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9" y="40"/>
                    <a:pt x="10" y="40"/>
                    <a:pt x="11" y="39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6" y="36"/>
                    <a:pt x="18" y="36"/>
                    <a:pt x="19" y="36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19" y="43"/>
                    <a:pt x="20" y="44"/>
                    <a:pt x="21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5" y="44"/>
                    <a:pt x="26" y="43"/>
                    <a:pt x="26" y="42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8" y="35"/>
                    <a:pt x="29" y="35"/>
                    <a:pt x="30" y="34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5" y="39"/>
                    <a:pt x="36" y="39"/>
                    <a:pt x="37" y="38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0" y="35"/>
                    <a:pt x="40" y="34"/>
                    <a:pt x="39" y="33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27"/>
                    <a:pt x="35" y="26"/>
                    <a:pt x="36" y="25"/>
                  </a:cubicBezTo>
                  <a:cubicBezTo>
                    <a:pt x="42" y="25"/>
                    <a:pt x="42" y="25"/>
                    <a:pt x="42" y="25"/>
                  </a:cubicBezTo>
                  <a:cubicBezTo>
                    <a:pt x="43" y="25"/>
                    <a:pt x="44" y="24"/>
                    <a:pt x="44" y="23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4" y="19"/>
                    <a:pt x="43" y="18"/>
                    <a:pt x="42" y="18"/>
                  </a:cubicBezTo>
                  <a:close/>
                  <a:moveTo>
                    <a:pt x="21" y="28"/>
                  </a:moveTo>
                  <a:cubicBezTo>
                    <a:pt x="18" y="28"/>
                    <a:pt x="15" y="25"/>
                    <a:pt x="15" y="22"/>
                  </a:cubicBezTo>
                  <a:cubicBezTo>
                    <a:pt x="15" y="19"/>
                    <a:pt x="18" y="16"/>
                    <a:pt x="21" y="16"/>
                  </a:cubicBezTo>
                  <a:cubicBezTo>
                    <a:pt x="25" y="16"/>
                    <a:pt x="28" y="19"/>
                    <a:pt x="28" y="22"/>
                  </a:cubicBezTo>
                  <a:cubicBezTo>
                    <a:pt x="28" y="25"/>
                    <a:pt x="25" y="28"/>
                    <a:pt x="21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7" name="Freeform 228"/>
            <p:cNvSpPr>
              <a:spLocks noEditPoints="1"/>
            </p:cNvSpPr>
            <p:nvPr/>
          </p:nvSpPr>
          <p:spPr bwMode="auto">
            <a:xfrm>
              <a:off x="6113463" y="4991101"/>
              <a:ext cx="104775" cy="104775"/>
            </a:xfrm>
            <a:custGeom>
              <a:avLst/>
              <a:gdLst>
                <a:gd name="T0" fmla="*/ 26 w 28"/>
                <a:gd name="T1" fmla="*/ 11 h 28"/>
                <a:gd name="T2" fmla="*/ 23 w 28"/>
                <a:gd name="T3" fmla="*/ 11 h 28"/>
                <a:gd name="T4" fmla="*/ 22 w 28"/>
                <a:gd name="T5" fmla="*/ 9 h 28"/>
                <a:gd name="T6" fmla="*/ 24 w 28"/>
                <a:gd name="T7" fmla="*/ 7 h 28"/>
                <a:gd name="T8" fmla="*/ 24 w 28"/>
                <a:gd name="T9" fmla="*/ 4 h 28"/>
                <a:gd name="T10" fmla="*/ 23 w 28"/>
                <a:gd name="T11" fmla="*/ 3 h 28"/>
                <a:gd name="T12" fmla="*/ 21 w 28"/>
                <a:gd name="T13" fmla="*/ 3 h 28"/>
                <a:gd name="T14" fmla="*/ 18 w 28"/>
                <a:gd name="T15" fmla="*/ 6 h 28"/>
                <a:gd name="T16" fmla="*/ 16 w 28"/>
                <a:gd name="T17" fmla="*/ 5 h 28"/>
                <a:gd name="T18" fmla="*/ 16 w 28"/>
                <a:gd name="T19" fmla="*/ 2 h 28"/>
                <a:gd name="T20" fmla="*/ 14 w 28"/>
                <a:gd name="T21" fmla="*/ 0 h 28"/>
                <a:gd name="T22" fmla="*/ 13 w 28"/>
                <a:gd name="T23" fmla="*/ 0 h 28"/>
                <a:gd name="T24" fmla="*/ 11 w 28"/>
                <a:gd name="T25" fmla="*/ 2 h 28"/>
                <a:gd name="T26" fmla="*/ 11 w 28"/>
                <a:gd name="T27" fmla="*/ 5 h 28"/>
                <a:gd name="T28" fmla="*/ 9 w 28"/>
                <a:gd name="T29" fmla="*/ 6 h 28"/>
                <a:gd name="T30" fmla="*/ 7 w 28"/>
                <a:gd name="T31" fmla="*/ 4 h 28"/>
                <a:gd name="T32" fmla="*/ 4 w 28"/>
                <a:gd name="T33" fmla="*/ 4 h 28"/>
                <a:gd name="T34" fmla="*/ 3 w 28"/>
                <a:gd name="T35" fmla="*/ 5 h 28"/>
                <a:gd name="T36" fmla="*/ 3 w 28"/>
                <a:gd name="T37" fmla="*/ 7 h 28"/>
                <a:gd name="T38" fmla="*/ 6 w 28"/>
                <a:gd name="T39" fmla="*/ 9 h 28"/>
                <a:gd name="T40" fmla="*/ 4 w 28"/>
                <a:gd name="T41" fmla="*/ 12 h 28"/>
                <a:gd name="T42" fmla="*/ 2 w 28"/>
                <a:gd name="T43" fmla="*/ 12 h 28"/>
                <a:gd name="T44" fmla="*/ 0 w 28"/>
                <a:gd name="T45" fmla="*/ 14 h 28"/>
                <a:gd name="T46" fmla="*/ 0 w 28"/>
                <a:gd name="T47" fmla="*/ 15 h 28"/>
                <a:gd name="T48" fmla="*/ 2 w 28"/>
                <a:gd name="T49" fmla="*/ 17 h 28"/>
                <a:gd name="T50" fmla="*/ 5 w 28"/>
                <a:gd name="T51" fmla="*/ 17 h 28"/>
                <a:gd name="T52" fmla="*/ 6 w 28"/>
                <a:gd name="T53" fmla="*/ 19 h 28"/>
                <a:gd name="T54" fmla="*/ 4 w 28"/>
                <a:gd name="T55" fmla="*/ 21 h 28"/>
                <a:gd name="T56" fmla="*/ 4 w 28"/>
                <a:gd name="T57" fmla="*/ 24 h 28"/>
                <a:gd name="T58" fmla="*/ 5 w 28"/>
                <a:gd name="T59" fmla="*/ 25 h 28"/>
                <a:gd name="T60" fmla="*/ 7 w 28"/>
                <a:gd name="T61" fmla="*/ 25 h 28"/>
                <a:gd name="T62" fmla="*/ 9 w 28"/>
                <a:gd name="T63" fmla="*/ 22 h 28"/>
                <a:gd name="T64" fmla="*/ 12 w 28"/>
                <a:gd name="T65" fmla="*/ 23 h 28"/>
                <a:gd name="T66" fmla="*/ 12 w 28"/>
                <a:gd name="T67" fmla="*/ 26 h 28"/>
                <a:gd name="T68" fmla="*/ 14 w 28"/>
                <a:gd name="T69" fmla="*/ 28 h 28"/>
                <a:gd name="T70" fmla="*/ 15 w 28"/>
                <a:gd name="T71" fmla="*/ 28 h 28"/>
                <a:gd name="T72" fmla="*/ 17 w 28"/>
                <a:gd name="T73" fmla="*/ 26 h 28"/>
                <a:gd name="T74" fmla="*/ 17 w 28"/>
                <a:gd name="T75" fmla="*/ 23 h 28"/>
                <a:gd name="T76" fmla="*/ 19 w 28"/>
                <a:gd name="T77" fmla="*/ 22 h 28"/>
                <a:gd name="T78" fmla="*/ 21 w 28"/>
                <a:gd name="T79" fmla="*/ 24 h 28"/>
                <a:gd name="T80" fmla="*/ 24 w 28"/>
                <a:gd name="T81" fmla="*/ 24 h 28"/>
                <a:gd name="T82" fmla="*/ 25 w 28"/>
                <a:gd name="T83" fmla="*/ 23 h 28"/>
                <a:gd name="T84" fmla="*/ 25 w 28"/>
                <a:gd name="T85" fmla="*/ 21 h 28"/>
                <a:gd name="T86" fmla="*/ 22 w 28"/>
                <a:gd name="T87" fmla="*/ 18 h 28"/>
                <a:gd name="T88" fmla="*/ 23 w 28"/>
                <a:gd name="T89" fmla="*/ 16 h 28"/>
                <a:gd name="T90" fmla="*/ 26 w 28"/>
                <a:gd name="T91" fmla="*/ 16 h 28"/>
                <a:gd name="T92" fmla="*/ 28 w 28"/>
                <a:gd name="T93" fmla="*/ 14 h 28"/>
                <a:gd name="T94" fmla="*/ 28 w 28"/>
                <a:gd name="T95" fmla="*/ 13 h 28"/>
                <a:gd name="T96" fmla="*/ 26 w 28"/>
                <a:gd name="T97" fmla="*/ 11 h 28"/>
                <a:gd name="T98" fmla="*/ 14 w 28"/>
                <a:gd name="T99" fmla="*/ 18 h 28"/>
                <a:gd name="T100" fmla="*/ 10 w 28"/>
                <a:gd name="T101" fmla="*/ 14 h 28"/>
                <a:gd name="T102" fmla="*/ 14 w 28"/>
                <a:gd name="T103" fmla="*/ 10 h 28"/>
                <a:gd name="T104" fmla="*/ 18 w 28"/>
                <a:gd name="T105" fmla="*/ 14 h 28"/>
                <a:gd name="T106" fmla="*/ 14 w 28"/>
                <a:gd name="T107" fmla="*/ 1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cubicBezTo>
                    <a:pt x="23" y="11"/>
                    <a:pt x="23" y="11"/>
                    <a:pt x="23" y="11"/>
                  </a:cubicBezTo>
                  <a:cubicBezTo>
                    <a:pt x="22" y="11"/>
                    <a:pt x="22" y="10"/>
                    <a:pt x="22" y="9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5" y="6"/>
                    <a:pt x="25" y="5"/>
                    <a:pt x="24" y="4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2" y="3"/>
                    <a:pt x="21" y="3"/>
                    <a:pt x="21" y="3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5"/>
                    <a:pt x="17" y="5"/>
                    <a:pt x="16" y="5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1" y="1"/>
                    <a:pt x="11" y="2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5"/>
                    <a:pt x="10" y="6"/>
                    <a:pt x="9" y="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3"/>
                    <a:pt x="5" y="3"/>
                    <a:pt x="4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10"/>
                    <a:pt x="5" y="11"/>
                    <a:pt x="4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0" y="13"/>
                    <a:pt x="0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1" y="17"/>
                    <a:pt x="2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8"/>
                    <a:pt x="5" y="19"/>
                    <a:pt x="6" y="19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3" y="22"/>
                    <a:pt x="3" y="23"/>
                    <a:pt x="4" y="24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5"/>
                    <a:pt x="7" y="25"/>
                    <a:pt x="7" y="25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0" y="23"/>
                    <a:pt x="11" y="23"/>
                    <a:pt x="12" y="23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7"/>
                    <a:pt x="13" y="28"/>
                    <a:pt x="14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6" y="28"/>
                    <a:pt x="17" y="27"/>
                    <a:pt x="17" y="26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8" y="23"/>
                    <a:pt x="18" y="22"/>
                    <a:pt x="19" y="22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2" y="25"/>
                    <a:pt x="23" y="25"/>
                    <a:pt x="24" y="24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2"/>
                    <a:pt x="25" y="21"/>
                    <a:pt x="25" y="21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2" y="17"/>
                    <a:pt x="23" y="17"/>
                    <a:pt x="23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7" y="16"/>
                    <a:pt x="28" y="15"/>
                    <a:pt x="28" y="14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12"/>
                    <a:pt x="27" y="11"/>
                    <a:pt x="26" y="11"/>
                  </a:cubicBezTo>
                  <a:close/>
                  <a:moveTo>
                    <a:pt x="14" y="18"/>
                  </a:moveTo>
                  <a:cubicBezTo>
                    <a:pt x="11" y="18"/>
                    <a:pt x="10" y="16"/>
                    <a:pt x="10" y="14"/>
                  </a:cubicBezTo>
                  <a:cubicBezTo>
                    <a:pt x="10" y="12"/>
                    <a:pt x="11" y="10"/>
                    <a:pt x="14" y="10"/>
                  </a:cubicBezTo>
                  <a:cubicBezTo>
                    <a:pt x="16" y="10"/>
                    <a:pt x="18" y="12"/>
                    <a:pt x="18" y="14"/>
                  </a:cubicBezTo>
                  <a:cubicBezTo>
                    <a:pt x="18" y="16"/>
                    <a:pt x="16" y="18"/>
                    <a:pt x="1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08" name="Freeform 46"/>
          <p:cNvSpPr>
            <a:spLocks/>
          </p:cNvSpPr>
          <p:nvPr userDrawn="1"/>
        </p:nvSpPr>
        <p:spPr bwMode="auto">
          <a:xfrm>
            <a:off x="10205128" y="4077331"/>
            <a:ext cx="275915" cy="513329"/>
          </a:xfrm>
          <a:custGeom>
            <a:avLst/>
            <a:gdLst>
              <a:gd name="T0" fmla="*/ 85 w 88"/>
              <a:gd name="T1" fmla="*/ 157 h 166"/>
              <a:gd name="T2" fmla="*/ 87 w 88"/>
              <a:gd name="T3" fmla="*/ 156 h 166"/>
              <a:gd name="T4" fmla="*/ 88 w 88"/>
              <a:gd name="T5" fmla="*/ 154 h 166"/>
              <a:gd name="T6" fmla="*/ 88 w 88"/>
              <a:gd name="T7" fmla="*/ 149 h 166"/>
              <a:gd name="T8" fmla="*/ 76 w 88"/>
              <a:gd name="T9" fmla="*/ 137 h 166"/>
              <a:gd name="T10" fmla="*/ 77 w 88"/>
              <a:gd name="T11" fmla="*/ 137 h 166"/>
              <a:gd name="T12" fmla="*/ 78 w 88"/>
              <a:gd name="T13" fmla="*/ 136 h 166"/>
              <a:gd name="T14" fmla="*/ 79 w 88"/>
              <a:gd name="T15" fmla="*/ 135 h 166"/>
              <a:gd name="T16" fmla="*/ 78 w 88"/>
              <a:gd name="T17" fmla="*/ 133 h 166"/>
              <a:gd name="T18" fmla="*/ 77 w 88"/>
              <a:gd name="T19" fmla="*/ 133 h 166"/>
              <a:gd name="T20" fmla="*/ 74 w 88"/>
              <a:gd name="T21" fmla="*/ 133 h 166"/>
              <a:gd name="T22" fmla="*/ 87 w 88"/>
              <a:gd name="T23" fmla="*/ 118 h 166"/>
              <a:gd name="T24" fmla="*/ 87 w 88"/>
              <a:gd name="T25" fmla="*/ 118 h 166"/>
              <a:gd name="T26" fmla="*/ 87 w 88"/>
              <a:gd name="T27" fmla="*/ 118 h 166"/>
              <a:gd name="T28" fmla="*/ 87 w 88"/>
              <a:gd name="T29" fmla="*/ 118 h 166"/>
              <a:gd name="T30" fmla="*/ 79 w 88"/>
              <a:gd name="T31" fmla="*/ 113 h 166"/>
              <a:gd name="T32" fmla="*/ 35 w 88"/>
              <a:gd name="T33" fmla="*/ 53 h 166"/>
              <a:gd name="T34" fmla="*/ 55 w 88"/>
              <a:gd name="T35" fmla="*/ 53 h 166"/>
              <a:gd name="T36" fmla="*/ 58 w 88"/>
              <a:gd name="T37" fmla="*/ 62 h 166"/>
              <a:gd name="T38" fmla="*/ 76 w 88"/>
              <a:gd name="T39" fmla="*/ 64 h 166"/>
              <a:gd name="T40" fmla="*/ 82 w 88"/>
              <a:gd name="T41" fmla="*/ 52 h 166"/>
              <a:gd name="T42" fmla="*/ 82 w 88"/>
              <a:gd name="T43" fmla="*/ 50 h 166"/>
              <a:gd name="T44" fmla="*/ 81 w 88"/>
              <a:gd name="T45" fmla="*/ 48 h 166"/>
              <a:gd name="T46" fmla="*/ 79 w 88"/>
              <a:gd name="T47" fmla="*/ 47 h 166"/>
              <a:gd name="T48" fmla="*/ 65 w 88"/>
              <a:gd name="T49" fmla="*/ 29 h 166"/>
              <a:gd name="T50" fmla="*/ 64 w 88"/>
              <a:gd name="T51" fmla="*/ 27 h 166"/>
              <a:gd name="T52" fmla="*/ 64 w 88"/>
              <a:gd name="T53" fmla="*/ 26 h 166"/>
              <a:gd name="T54" fmla="*/ 63 w 88"/>
              <a:gd name="T55" fmla="*/ 24 h 166"/>
              <a:gd name="T56" fmla="*/ 54 w 88"/>
              <a:gd name="T57" fmla="*/ 16 h 166"/>
              <a:gd name="T58" fmla="*/ 65 w 88"/>
              <a:gd name="T59" fmla="*/ 8 h 166"/>
              <a:gd name="T60" fmla="*/ 30 w 88"/>
              <a:gd name="T61" fmla="*/ 0 h 166"/>
              <a:gd name="T62" fmla="*/ 17 w 88"/>
              <a:gd name="T63" fmla="*/ 13 h 166"/>
              <a:gd name="T64" fmla="*/ 3 w 88"/>
              <a:gd name="T65" fmla="*/ 34 h 166"/>
              <a:gd name="T66" fmla="*/ 1 w 88"/>
              <a:gd name="T67" fmla="*/ 59 h 166"/>
              <a:gd name="T68" fmla="*/ 8 w 88"/>
              <a:gd name="T69" fmla="*/ 123 h 166"/>
              <a:gd name="T70" fmla="*/ 17 w 88"/>
              <a:gd name="T71" fmla="*/ 133 h 166"/>
              <a:gd name="T72" fmla="*/ 13 w 88"/>
              <a:gd name="T73" fmla="*/ 133 h 166"/>
              <a:gd name="T74" fmla="*/ 12 w 88"/>
              <a:gd name="T75" fmla="*/ 133 h 166"/>
              <a:gd name="T76" fmla="*/ 11 w 88"/>
              <a:gd name="T77" fmla="*/ 135 h 166"/>
              <a:gd name="T78" fmla="*/ 12 w 88"/>
              <a:gd name="T79" fmla="*/ 136 h 166"/>
              <a:gd name="T80" fmla="*/ 13 w 88"/>
              <a:gd name="T81" fmla="*/ 137 h 166"/>
              <a:gd name="T82" fmla="*/ 14 w 88"/>
              <a:gd name="T83" fmla="*/ 137 h 166"/>
              <a:gd name="T84" fmla="*/ 2 w 88"/>
              <a:gd name="T85" fmla="*/ 149 h 166"/>
              <a:gd name="T86" fmla="*/ 2 w 88"/>
              <a:gd name="T87" fmla="*/ 154 h 166"/>
              <a:gd name="T88" fmla="*/ 3 w 88"/>
              <a:gd name="T89" fmla="*/ 156 h 166"/>
              <a:gd name="T90" fmla="*/ 5 w 88"/>
              <a:gd name="T91" fmla="*/ 157 h 166"/>
              <a:gd name="T92" fmla="*/ 5 w 88"/>
              <a:gd name="T93" fmla="*/ 157 h 166"/>
              <a:gd name="T94" fmla="*/ 5 w 88"/>
              <a:gd name="T95" fmla="*/ 160 h 166"/>
              <a:gd name="T96" fmla="*/ 5 w 88"/>
              <a:gd name="T97" fmla="*/ 160 h 166"/>
              <a:gd name="T98" fmla="*/ 3 w 88"/>
              <a:gd name="T99" fmla="*/ 160 h 166"/>
              <a:gd name="T100" fmla="*/ 2 w 88"/>
              <a:gd name="T101" fmla="*/ 163 h 166"/>
              <a:gd name="T102" fmla="*/ 2 w 88"/>
              <a:gd name="T103" fmla="*/ 163 h 166"/>
              <a:gd name="T104" fmla="*/ 3 w 88"/>
              <a:gd name="T105" fmla="*/ 165 h 166"/>
              <a:gd name="T106" fmla="*/ 5 w 88"/>
              <a:gd name="T107" fmla="*/ 166 h 166"/>
              <a:gd name="T108" fmla="*/ 85 w 88"/>
              <a:gd name="T109" fmla="*/ 166 h 166"/>
              <a:gd name="T110" fmla="*/ 87 w 88"/>
              <a:gd name="T111" fmla="*/ 165 h 166"/>
              <a:gd name="T112" fmla="*/ 88 w 88"/>
              <a:gd name="T113" fmla="*/ 163 h 166"/>
              <a:gd name="T114" fmla="*/ 88 w 88"/>
              <a:gd name="T115" fmla="*/ 163 h 166"/>
              <a:gd name="T116" fmla="*/ 87 w 88"/>
              <a:gd name="T117" fmla="*/ 160 h 166"/>
              <a:gd name="T118" fmla="*/ 85 w 88"/>
              <a:gd name="T119" fmla="*/ 160 h 166"/>
              <a:gd name="T120" fmla="*/ 85 w 88"/>
              <a:gd name="T121" fmla="*/ 160 h 166"/>
              <a:gd name="T122" fmla="*/ 85 w 88"/>
              <a:gd name="T123" fmla="*/ 157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8" h="166">
                <a:moveTo>
                  <a:pt x="85" y="157"/>
                </a:moveTo>
                <a:cubicBezTo>
                  <a:pt x="86" y="157"/>
                  <a:pt x="87" y="157"/>
                  <a:pt x="87" y="156"/>
                </a:cubicBezTo>
                <a:cubicBezTo>
                  <a:pt x="88" y="156"/>
                  <a:pt x="88" y="155"/>
                  <a:pt x="88" y="154"/>
                </a:cubicBezTo>
                <a:cubicBezTo>
                  <a:pt x="88" y="149"/>
                  <a:pt x="88" y="149"/>
                  <a:pt x="88" y="149"/>
                </a:cubicBezTo>
                <a:cubicBezTo>
                  <a:pt x="82" y="149"/>
                  <a:pt x="76" y="143"/>
                  <a:pt x="76" y="137"/>
                </a:cubicBezTo>
                <a:cubicBezTo>
                  <a:pt x="77" y="137"/>
                  <a:pt x="77" y="137"/>
                  <a:pt x="77" y="137"/>
                </a:cubicBezTo>
                <a:cubicBezTo>
                  <a:pt x="78" y="137"/>
                  <a:pt x="78" y="137"/>
                  <a:pt x="78" y="136"/>
                </a:cubicBezTo>
                <a:cubicBezTo>
                  <a:pt x="79" y="136"/>
                  <a:pt x="79" y="135"/>
                  <a:pt x="79" y="135"/>
                </a:cubicBezTo>
                <a:cubicBezTo>
                  <a:pt x="79" y="134"/>
                  <a:pt x="79" y="134"/>
                  <a:pt x="78" y="133"/>
                </a:cubicBezTo>
                <a:cubicBezTo>
                  <a:pt x="78" y="133"/>
                  <a:pt x="78" y="133"/>
                  <a:pt x="77" y="133"/>
                </a:cubicBezTo>
                <a:cubicBezTo>
                  <a:pt x="74" y="133"/>
                  <a:pt x="74" y="133"/>
                  <a:pt x="74" y="133"/>
                </a:cubicBezTo>
                <a:cubicBezTo>
                  <a:pt x="84" y="128"/>
                  <a:pt x="87" y="118"/>
                  <a:pt x="87" y="118"/>
                </a:cubicBezTo>
                <a:cubicBezTo>
                  <a:pt x="87" y="118"/>
                  <a:pt x="87" y="118"/>
                  <a:pt x="87" y="118"/>
                </a:cubicBezTo>
                <a:cubicBezTo>
                  <a:pt x="87" y="118"/>
                  <a:pt x="87" y="118"/>
                  <a:pt x="87" y="118"/>
                </a:cubicBezTo>
                <a:cubicBezTo>
                  <a:pt x="87" y="118"/>
                  <a:pt x="87" y="118"/>
                  <a:pt x="87" y="118"/>
                </a:cubicBezTo>
                <a:cubicBezTo>
                  <a:pt x="79" y="113"/>
                  <a:pt x="79" y="113"/>
                  <a:pt x="79" y="113"/>
                </a:cubicBezTo>
                <a:cubicBezTo>
                  <a:pt x="65" y="104"/>
                  <a:pt x="38" y="82"/>
                  <a:pt x="35" y="53"/>
                </a:cubicBezTo>
                <a:cubicBezTo>
                  <a:pt x="39" y="55"/>
                  <a:pt x="49" y="56"/>
                  <a:pt x="55" y="53"/>
                </a:cubicBezTo>
                <a:cubicBezTo>
                  <a:pt x="56" y="54"/>
                  <a:pt x="59" y="57"/>
                  <a:pt x="58" y="62"/>
                </a:cubicBezTo>
                <a:cubicBezTo>
                  <a:pt x="65" y="66"/>
                  <a:pt x="76" y="64"/>
                  <a:pt x="76" y="64"/>
                </a:cubicBezTo>
                <a:cubicBezTo>
                  <a:pt x="82" y="52"/>
                  <a:pt x="82" y="52"/>
                  <a:pt x="82" y="52"/>
                </a:cubicBezTo>
                <a:cubicBezTo>
                  <a:pt x="82" y="51"/>
                  <a:pt x="82" y="50"/>
                  <a:pt x="82" y="50"/>
                </a:cubicBezTo>
                <a:cubicBezTo>
                  <a:pt x="82" y="49"/>
                  <a:pt x="81" y="49"/>
                  <a:pt x="81" y="48"/>
                </a:cubicBezTo>
                <a:cubicBezTo>
                  <a:pt x="79" y="47"/>
                  <a:pt x="79" y="47"/>
                  <a:pt x="79" y="47"/>
                </a:cubicBezTo>
                <a:cubicBezTo>
                  <a:pt x="65" y="29"/>
                  <a:pt x="65" y="29"/>
                  <a:pt x="65" y="29"/>
                </a:cubicBezTo>
                <a:cubicBezTo>
                  <a:pt x="64" y="27"/>
                  <a:pt x="64" y="27"/>
                  <a:pt x="64" y="27"/>
                </a:cubicBezTo>
                <a:cubicBezTo>
                  <a:pt x="64" y="26"/>
                  <a:pt x="64" y="26"/>
                  <a:pt x="64" y="26"/>
                </a:cubicBezTo>
                <a:cubicBezTo>
                  <a:pt x="63" y="25"/>
                  <a:pt x="63" y="25"/>
                  <a:pt x="63" y="24"/>
                </a:cubicBezTo>
                <a:cubicBezTo>
                  <a:pt x="54" y="16"/>
                  <a:pt x="54" y="16"/>
                  <a:pt x="54" y="16"/>
                </a:cubicBezTo>
                <a:cubicBezTo>
                  <a:pt x="65" y="8"/>
                  <a:pt x="65" y="8"/>
                  <a:pt x="65" y="8"/>
                </a:cubicBezTo>
                <a:cubicBezTo>
                  <a:pt x="30" y="0"/>
                  <a:pt x="30" y="0"/>
                  <a:pt x="30" y="0"/>
                </a:cubicBezTo>
                <a:cubicBezTo>
                  <a:pt x="17" y="13"/>
                  <a:pt x="17" y="13"/>
                  <a:pt x="17" y="13"/>
                </a:cubicBezTo>
                <a:cubicBezTo>
                  <a:pt x="11" y="19"/>
                  <a:pt x="6" y="26"/>
                  <a:pt x="3" y="34"/>
                </a:cubicBezTo>
                <a:cubicBezTo>
                  <a:pt x="0" y="43"/>
                  <a:pt x="0" y="51"/>
                  <a:pt x="1" y="59"/>
                </a:cubicBezTo>
                <a:cubicBezTo>
                  <a:pt x="8" y="123"/>
                  <a:pt x="8" y="123"/>
                  <a:pt x="8" y="123"/>
                </a:cubicBezTo>
                <a:cubicBezTo>
                  <a:pt x="17" y="133"/>
                  <a:pt x="17" y="133"/>
                  <a:pt x="17" y="133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3" y="133"/>
                  <a:pt x="12" y="133"/>
                  <a:pt x="12" y="133"/>
                </a:cubicBezTo>
                <a:cubicBezTo>
                  <a:pt x="11" y="134"/>
                  <a:pt x="11" y="134"/>
                  <a:pt x="11" y="135"/>
                </a:cubicBezTo>
                <a:cubicBezTo>
                  <a:pt x="11" y="135"/>
                  <a:pt x="11" y="136"/>
                  <a:pt x="12" y="136"/>
                </a:cubicBezTo>
                <a:cubicBezTo>
                  <a:pt x="12" y="137"/>
                  <a:pt x="13" y="137"/>
                  <a:pt x="13" y="137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43"/>
                  <a:pt x="9" y="149"/>
                  <a:pt x="2" y="149"/>
                </a:cubicBezTo>
                <a:cubicBezTo>
                  <a:pt x="2" y="154"/>
                  <a:pt x="2" y="154"/>
                  <a:pt x="2" y="154"/>
                </a:cubicBezTo>
                <a:cubicBezTo>
                  <a:pt x="2" y="155"/>
                  <a:pt x="2" y="156"/>
                  <a:pt x="3" y="156"/>
                </a:cubicBezTo>
                <a:cubicBezTo>
                  <a:pt x="3" y="157"/>
                  <a:pt x="4" y="157"/>
                  <a:pt x="5" y="157"/>
                </a:cubicBezTo>
                <a:cubicBezTo>
                  <a:pt x="5" y="157"/>
                  <a:pt x="5" y="157"/>
                  <a:pt x="5" y="157"/>
                </a:cubicBezTo>
                <a:cubicBezTo>
                  <a:pt x="5" y="160"/>
                  <a:pt x="5" y="160"/>
                  <a:pt x="5" y="160"/>
                </a:cubicBezTo>
                <a:cubicBezTo>
                  <a:pt x="5" y="160"/>
                  <a:pt x="5" y="160"/>
                  <a:pt x="5" y="160"/>
                </a:cubicBezTo>
                <a:cubicBezTo>
                  <a:pt x="4" y="160"/>
                  <a:pt x="3" y="160"/>
                  <a:pt x="3" y="160"/>
                </a:cubicBezTo>
                <a:cubicBezTo>
                  <a:pt x="2" y="161"/>
                  <a:pt x="2" y="162"/>
                  <a:pt x="2" y="163"/>
                </a:cubicBezTo>
                <a:cubicBezTo>
                  <a:pt x="2" y="163"/>
                  <a:pt x="2" y="163"/>
                  <a:pt x="2" y="163"/>
                </a:cubicBezTo>
                <a:cubicBezTo>
                  <a:pt x="2" y="164"/>
                  <a:pt x="2" y="165"/>
                  <a:pt x="3" y="165"/>
                </a:cubicBezTo>
                <a:cubicBezTo>
                  <a:pt x="3" y="166"/>
                  <a:pt x="4" y="166"/>
                  <a:pt x="5" y="166"/>
                </a:cubicBezTo>
                <a:cubicBezTo>
                  <a:pt x="85" y="166"/>
                  <a:pt x="85" y="166"/>
                  <a:pt x="85" y="166"/>
                </a:cubicBezTo>
                <a:cubicBezTo>
                  <a:pt x="86" y="166"/>
                  <a:pt x="87" y="166"/>
                  <a:pt x="87" y="165"/>
                </a:cubicBezTo>
                <a:cubicBezTo>
                  <a:pt x="88" y="165"/>
                  <a:pt x="88" y="164"/>
                  <a:pt x="88" y="163"/>
                </a:cubicBezTo>
                <a:cubicBezTo>
                  <a:pt x="88" y="163"/>
                  <a:pt x="88" y="163"/>
                  <a:pt x="88" y="163"/>
                </a:cubicBezTo>
                <a:cubicBezTo>
                  <a:pt x="88" y="162"/>
                  <a:pt x="88" y="161"/>
                  <a:pt x="87" y="160"/>
                </a:cubicBezTo>
                <a:cubicBezTo>
                  <a:pt x="87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57"/>
                  <a:pt x="85" y="157"/>
                  <a:pt x="85" y="15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09" name="Group 408"/>
          <p:cNvGrpSpPr/>
          <p:nvPr userDrawn="1"/>
        </p:nvGrpSpPr>
        <p:grpSpPr>
          <a:xfrm rot="21545399">
            <a:off x="10445173" y="4707759"/>
            <a:ext cx="318841" cy="481269"/>
            <a:chOff x="2289175" y="1751013"/>
            <a:chExt cx="168275" cy="254001"/>
          </a:xfrm>
          <a:solidFill>
            <a:schemeClr val="bg2"/>
          </a:solidFill>
        </p:grpSpPr>
        <p:sp>
          <p:nvSpPr>
            <p:cNvPr id="410" name="Freeform 110"/>
            <p:cNvSpPr>
              <a:spLocks noEditPoints="1"/>
            </p:cNvSpPr>
            <p:nvPr/>
          </p:nvSpPr>
          <p:spPr bwMode="auto">
            <a:xfrm>
              <a:off x="2289175" y="1812926"/>
              <a:ext cx="168275" cy="192088"/>
            </a:xfrm>
            <a:custGeom>
              <a:avLst/>
              <a:gdLst>
                <a:gd name="T0" fmla="*/ 32 w 63"/>
                <a:gd name="T1" fmla="*/ 56 h 72"/>
                <a:gd name="T2" fmla="*/ 48 w 63"/>
                <a:gd name="T3" fmla="*/ 72 h 72"/>
                <a:gd name="T4" fmla="*/ 63 w 63"/>
                <a:gd name="T5" fmla="*/ 72 h 72"/>
                <a:gd name="T6" fmla="*/ 33 w 63"/>
                <a:gd name="T7" fmla="*/ 15 h 72"/>
                <a:gd name="T8" fmla="*/ 39 w 63"/>
                <a:gd name="T9" fmla="*/ 7 h 72"/>
                <a:gd name="T10" fmla="*/ 32 w 63"/>
                <a:gd name="T11" fmla="*/ 0 h 72"/>
                <a:gd name="T12" fmla="*/ 24 w 63"/>
                <a:gd name="T13" fmla="*/ 7 h 72"/>
                <a:gd name="T14" fmla="*/ 31 w 63"/>
                <a:gd name="T15" fmla="*/ 15 h 72"/>
                <a:gd name="T16" fmla="*/ 0 w 63"/>
                <a:gd name="T17" fmla="*/ 72 h 72"/>
                <a:gd name="T18" fmla="*/ 16 w 63"/>
                <a:gd name="T19" fmla="*/ 72 h 72"/>
                <a:gd name="T20" fmla="*/ 32 w 63"/>
                <a:gd name="T21" fmla="*/ 56 h 72"/>
                <a:gd name="T22" fmla="*/ 32 w 63"/>
                <a:gd name="T23" fmla="*/ 33 h 72"/>
                <a:gd name="T24" fmla="*/ 32 w 63"/>
                <a:gd name="T25" fmla="*/ 32 h 72"/>
                <a:gd name="T26" fmla="*/ 32 w 63"/>
                <a:gd name="T27" fmla="*/ 33 h 72"/>
                <a:gd name="T28" fmla="*/ 41 w 63"/>
                <a:gd name="T29" fmla="*/ 52 h 72"/>
                <a:gd name="T30" fmla="*/ 32 w 63"/>
                <a:gd name="T31" fmla="*/ 50 h 72"/>
                <a:gd name="T32" fmla="*/ 23 w 63"/>
                <a:gd name="T33" fmla="*/ 52 h 72"/>
                <a:gd name="T34" fmla="*/ 32 w 63"/>
                <a:gd name="T35" fmla="*/ 3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72">
                  <a:moveTo>
                    <a:pt x="32" y="56"/>
                  </a:moveTo>
                  <a:cubicBezTo>
                    <a:pt x="41" y="56"/>
                    <a:pt x="48" y="63"/>
                    <a:pt x="48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44" y="51"/>
                    <a:pt x="36" y="26"/>
                    <a:pt x="33" y="15"/>
                  </a:cubicBezTo>
                  <a:cubicBezTo>
                    <a:pt x="37" y="14"/>
                    <a:pt x="39" y="11"/>
                    <a:pt x="39" y="7"/>
                  </a:cubicBezTo>
                  <a:cubicBezTo>
                    <a:pt x="39" y="3"/>
                    <a:pt x="36" y="0"/>
                    <a:pt x="32" y="0"/>
                  </a:cubicBezTo>
                  <a:cubicBezTo>
                    <a:pt x="28" y="0"/>
                    <a:pt x="24" y="3"/>
                    <a:pt x="24" y="7"/>
                  </a:cubicBezTo>
                  <a:cubicBezTo>
                    <a:pt x="24" y="11"/>
                    <a:pt x="27" y="14"/>
                    <a:pt x="31" y="15"/>
                  </a:cubicBezTo>
                  <a:cubicBezTo>
                    <a:pt x="28" y="26"/>
                    <a:pt x="20" y="51"/>
                    <a:pt x="0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16" y="63"/>
                    <a:pt x="23" y="56"/>
                    <a:pt x="32" y="56"/>
                  </a:cubicBezTo>
                  <a:close/>
                  <a:moveTo>
                    <a:pt x="32" y="33"/>
                  </a:move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3"/>
                  </a:cubicBezTo>
                  <a:cubicBezTo>
                    <a:pt x="35" y="39"/>
                    <a:pt x="38" y="46"/>
                    <a:pt x="41" y="52"/>
                  </a:cubicBezTo>
                  <a:cubicBezTo>
                    <a:pt x="38" y="50"/>
                    <a:pt x="35" y="50"/>
                    <a:pt x="32" y="50"/>
                  </a:cubicBezTo>
                  <a:cubicBezTo>
                    <a:pt x="29" y="50"/>
                    <a:pt x="26" y="50"/>
                    <a:pt x="23" y="52"/>
                  </a:cubicBezTo>
                  <a:cubicBezTo>
                    <a:pt x="26" y="46"/>
                    <a:pt x="29" y="39"/>
                    <a:pt x="32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1" name="Freeform 111"/>
            <p:cNvSpPr>
              <a:spLocks/>
            </p:cNvSpPr>
            <p:nvPr/>
          </p:nvSpPr>
          <p:spPr bwMode="auto">
            <a:xfrm>
              <a:off x="2290763" y="1751013"/>
              <a:ext cx="166687" cy="155575"/>
            </a:xfrm>
            <a:custGeom>
              <a:avLst/>
              <a:gdLst>
                <a:gd name="T0" fmla="*/ 15 w 62"/>
                <a:gd name="T1" fmla="*/ 57 h 58"/>
                <a:gd name="T2" fmla="*/ 18 w 62"/>
                <a:gd name="T3" fmla="*/ 57 h 58"/>
                <a:gd name="T4" fmla="*/ 17 w 62"/>
                <a:gd name="T5" fmla="*/ 54 h 58"/>
                <a:gd name="T6" fmla="*/ 3 w 62"/>
                <a:gd name="T7" fmla="*/ 30 h 58"/>
                <a:gd name="T8" fmla="*/ 31 w 62"/>
                <a:gd name="T9" fmla="*/ 3 h 58"/>
                <a:gd name="T10" fmla="*/ 59 w 62"/>
                <a:gd name="T11" fmla="*/ 30 h 58"/>
                <a:gd name="T12" fmla="*/ 45 w 62"/>
                <a:gd name="T13" fmla="*/ 54 h 58"/>
                <a:gd name="T14" fmla="*/ 44 w 62"/>
                <a:gd name="T15" fmla="*/ 57 h 58"/>
                <a:gd name="T16" fmla="*/ 45 w 62"/>
                <a:gd name="T17" fmla="*/ 57 h 58"/>
                <a:gd name="T18" fmla="*/ 46 w 62"/>
                <a:gd name="T19" fmla="*/ 57 h 58"/>
                <a:gd name="T20" fmla="*/ 57 w 62"/>
                <a:gd name="T21" fmla="*/ 46 h 58"/>
                <a:gd name="T22" fmla="*/ 62 w 62"/>
                <a:gd name="T23" fmla="*/ 30 h 58"/>
                <a:gd name="T24" fmla="*/ 31 w 62"/>
                <a:gd name="T25" fmla="*/ 0 h 58"/>
                <a:gd name="T26" fmla="*/ 0 w 62"/>
                <a:gd name="T27" fmla="*/ 30 h 58"/>
                <a:gd name="T28" fmla="*/ 4 w 62"/>
                <a:gd name="T29" fmla="*/ 46 h 58"/>
                <a:gd name="T30" fmla="*/ 15 w 62"/>
                <a:gd name="T3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58">
                  <a:moveTo>
                    <a:pt x="15" y="57"/>
                  </a:moveTo>
                  <a:cubicBezTo>
                    <a:pt x="16" y="58"/>
                    <a:pt x="17" y="57"/>
                    <a:pt x="18" y="57"/>
                  </a:cubicBezTo>
                  <a:cubicBezTo>
                    <a:pt x="18" y="56"/>
                    <a:pt x="18" y="55"/>
                    <a:pt x="17" y="54"/>
                  </a:cubicBezTo>
                  <a:cubicBezTo>
                    <a:pt x="8" y="50"/>
                    <a:pt x="3" y="40"/>
                    <a:pt x="3" y="30"/>
                  </a:cubicBezTo>
                  <a:cubicBezTo>
                    <a:pt x="3" y="15"/>
                    <a:pt x="16" y="3"/>
                    <a:pt x="31" y="3"/>
                  </a:cubicBezTo>
                  <a:cubicBezTo>
                    <a:pt x="46" y="3"/>
                    <a:pt x="59" y="15"/>
                    <a:pt x="59" y="30"/>
                  </a:cubicBezTo>
                  <a:cubicBezTo>
                    <a:pt x="59" y="40"/>
                    <a:pt x="53" y="50"/>
                    <a:pt x="45" y="54"/>
                  </a:cubicBezTo>
                  <a:cubicBezTo>
                    <a:pt x="44" y="55"/>
                    <a:pt x="44" y="56"/>
                    <a:pt x="44" y="57"/>
                  </a:cubicBezTo>
                  <a:cubicBezTo>
                    <a:pt x="44" y="57"/>
                    <a:pt x="45" y="57"/>
                    <a:pt x="45" y="57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1" y="54"/>
                    <a:pt x="55" y="51"/>
                    <a:pt x="57" y="46"/>
                  </a:cubicBezTo>
                  <a:cubicBezTo>
                    <a:pt x="60" y="41"/>
                    <a:pt x="62" y="36"/>
                    <a:pt x="62" y="30"/>
                  </a:cubicBezTo>
                  <a:cubicBezTo>
                    <a:pt x="62" y="14"/>
                    <a:pt x="48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36"/>
                    <a:pt x="2" y="41"/>
                    <a:pt x="4" y="46"/>
                  </a:cubicBezTo>
                  <a:cubicBezTo>
                    <a:pt x="7" y="51"/>
                    <a:pt x="11" y="54"/>
                    <a:pt x="15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2" name="Freeform 112"/>
            <p:cNvSpPr>
              <a:spLocks/>
            </p:cNvSpPr>
            <p:nvPr/>
          </p:nvSpPr>
          <p:spPr bwMode="auto">
            <a:xfrm>
              <a:off x="2309813" y="1770063"/>
              <a:ext cx="125412" cy="117475"/>
            </a:xfrm>
            <a:custGeom>
              <a:avLst/>
              <a:gdLst>
                <a:gd name="T0" fmla="*/ 36 w 47"/>
                <a:gd name="T1" fmla="*/ 44 h 44"/>
                <a:gd name="T2" fmla="*/ 44 w 47"/>
                <a:gd name="T3" fmla="*/ 35 h 44"/>
                <a:gd name="T4" fmla="*/ 47 w 47"/>
                <a:gd name="T5" fmla="*/ 23 h 44"/>
                <a:gd name="T6" fmla="*/ 24 w 47"/>
                <a:gd name="T7" fmla="*/ 0 h 44"/>
                <a:gd name="T8" fmla="*/ 0 w 47"/>
                <a:gd name="T9" fmla="*/ 23 h 44"/>
                <a:gd name="T10" fmla="*/ 3 w 47"/>
                <a:gd name="T11" fmla="*/ 35 h 44"/>
                <a:gd name="T12" fmla="*/ 11 w 47"/>
                <a:gd name="T13" fmla="*/ 44 h 44"/>
                <a:gd name="T14" fmla="*/ 12 w 47"/>
                <a:gd name="T15" fmla="*/ 44 h 44"/>
                <a:gd name="T16" fmla="*/ 14 w 47"/>
                <a:gd name="T17" fmla="*/ 43 h 44"/>
                <a:gd name="T18" fmla="*/ 13 w 47"/>
                <a:gd name="T19" fmla="*/ 41 h 44"/>
                <a:gd name="T20" fmla="*/ 3 w 47"/>
                <a:gd name="T21" fmla="*/ 23 h 44"/>
                <a:gd name="T22" fmla="*/ 24 w 47"/>
                <a:gd name="T23" fmla="*/ 3 h 44"/>
                <a:gd name="T24" fmla="*/ 44 w 47"/>
                <a:gd name="T25" fmla="*/ 23 h 44"/>
                <a:gd name="T26" fmla="*/ 35 w 47"/>
                <a:gd name="T27" fmla="*/ 41 h 44"/>
                <a:gd name="T28" fmla="*/ 34 w 47"/>
                <a:gd name="T29" fmla="*/ 43 h 44"/>
                <a:gd name="T30" fmla="*/ 36 w 47"/>
                <a:gd name="T3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" h="44">
                  <a:moveTo>
                    <a:pt x="36" y="44"/>
                  </a:moveTo>
                  <a:cubicBezTo>
                    <a:pt x="40" y="41"/>
                    <a:pt x="42" y="39"/>
                    <a:pt x="44" y="35"/>
                  </a:cubicBezTo>
                  <a:cubicBezTo>
                    <a:pt x="46" y="32"/>
                    <a:pt x="47" y="28"/>
                    <a:pt x="47" y="23"/>
                  </a:cubicBezTo>
                  <a:cubicBezTo>
                    <a:pt x="47" y="11"/>
                    <a:pt x="37" y="0"/>
                    <a:pt x="24" y="0"/>
                  </a:cubicBezTo>
                  <a:cubicBezTo>
                    <a:pt x="11" y="0"/>
                    <a:pt x="0" y="11"/>
                    <a:pt x="0" y="23"/>
                  </a:cubicBezTo>
                  <a:cubicBezTo>
                    <a:pt x="0" y="28"/>
                    <a:pt x="1" y="32"/>
                    <a:pt x="3" y="35"/>
                  </a:cubicBezTo>
                  <a:cubicBezTo>
                    <a:pt x="5" y="39"/>
                    <a:pt x="8" y="41"/>
                    <a:pt x="11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3" y="44"/>
                    <a:pt x="13" y="43"/>
                    <a:pt x="14" y="43"/>
                  </a:cubicBezTo>
                  <a:cubicBezTo>
                    <a:pt x="14" y="42"/>
                    <a:pt x="14" y="41"/>
                    <a:pt x="13" y="41"/>
                  </a:cubicBezTo>
                  <a:cubicBezTo>
                    <a:pt x="7" y="37"/>
                    <a:pt x="3" y="31"/>
                    <a:pt x="3" y="23"/>
                  </a:cubicBezTo>
                  <a:cubicBezTo>
                    <a:pt x="3" y="12"/>
                    <a:pt x="13" y="3"/>
                    <a:pt x="24" y="3"/>
                  </a:cubicBezTo>
                  <a:cubicBezTo>
                    <a:pt x="35" y="3"/>
                    <a:pt x="44" y="12"/>
                    <a:pt x="44" y="23"/>
                  </a:cubicBezTo>
                  <a:cubicBezTo>
                    <a:pt x="44" y="31"/>
                    <a:pt x="41" y="37"/>
                    <a:pt x="35" y="41"/>
                  </a:cubicBezTo>
                  <a:cubicBezTo>
                    <a:pt x="34" y="41"/>
                    <a:pt x="34" y="42"/>
                    <a:pt x="34" y="43"/>
                  </a:cubicBezTo>
                  <a:cubicBezTo>
                    <a:pt x="35" y="44"/>
                    <a:pt x="35" y="44"/>
                    <a:pt x="36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3" name="Freeform 113"/>
            <p:cNvSpPr>
              <a:spLocks/>
            </p:cNvSpPr>
            <p:nvPr/>
          </p:nvSpPr>
          <p:spPr bwMode="auto">
            <a:xfrm>
              <a:off x="2332038" y="1789113"/>
              <a:ext cx="85725" cy="79375"/>
            </a:xfrm>
            <a:custGeom>
              <a:avLst/>
              <a:gdLst>
                <a:gd name="T0" fmla="*/ 24 w 32"/>
                <a:gd name="T1" fmla="*/ 27 h 30"/>
                <a:gd name="T2" fmla="*/ 23 w 32"/>
                <a:gd name="T3" fmla="*/ 29 h 30"/>
                <a:gd name="T4" fmla="*/ 25 w 32"/>
                <a:gd name="T5" fmla="*/ 30 h 30"/>
                <a:gd name="T6" fmla="*/ 25 w 32"/>
                <a:gd name="T7" fmla="*/ 30 h 30"/>
                <a:gd name="T8" fmla="*/ 32 w 32"/>
                <a:gd name="T9" fmla="*/ 16 h 30"/>
                <a:gd name="T10" fmla="*/ 16 w 32"/>
                <a:gd name="T11" fmla="*/ 0 h 30"/>
                <a:gd name="T12" fmla="*/ 0 w 32"/>
                <a:gd name="T13" fmla="*/ 16 h 30"/>
                <a:gd name="T14" fmla="*/ 6 w 32"/>
                <a:gd name="T15" fmla="*/ 30 h 30"/>
                <a:gd name="T16" fmla="*/ 8 w 32"/>
                <a:gd name="T17" fmla="*/ 29 h 30"/>
                <a:gd name="T18" fmla="*/ 8 w 32"/>
                <a:gd name="T19" fmla="*/ 27 h 30"/>
                <a:gd name="T20" fmla="*/ 3 w 32"/>
                <a:gd name="T21" fmla="*/ 16 h 30"/>
                <a:gd name="T22" fmla="*/ 16 w 32"/>
                <a:gd name="T23" fmla="*/ 3 h 30"/>
                <a:gd name="T24" fmla="*/ 29 w 32"/>
                <a:gd name="T25" fmla="*/ 16 h 30"/>
                <a:gd name="T26" fmla="*/ 24 w 32"/>
                <a:gd name="T27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30">
                  <a:moveTo>
                    <a:pt x="24" y="27"/>
                  </a:moveTo>
                  <a:cubicBezTo>
                    <a:pt x="23" y="28"/>
                    <a:pt x="23" y="29"/>
                    <a:pt x="23" y="29"/>
                  </a:cubicBezTo>
                  <a:cubicBezTo>
                    <a:pt x="24" y="30"/>
                    <a:pt x="24" y="30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30" y="27"/>
                    <a:pt x="32" y="22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2" y="27"/>
                    <a:pt x="6" y="30"/>
                  </a:cubicBezTo>
                  <a:cubicBezTo>
                    <a:pt x="7" y="30"/>
                    <a:pt x="8" y="30"/>
                    <a:pt x="8" y="29"/>
                  </a:cubicBezTo>
                  <a:cubicBezTo>
                    <a:pt x="9" y="29"/>
                    <a:pt x="9" y="28"/>
                    <a:pt x="8" y="27"/>
                  </a:cubicBezTo>
                  <a:cubicBezTo>
                    <a:pt x="5" y="25"/>
                    <a:pt x="3" y="21"/>
                    <a:pt x="3" y="16"/>
                  </a:cubicBezTo>
                  <a:cubicBezTo>
                    <a:pt x="3" y="9"/>
                    <a:pt x="9" y="3"/>
                    <a:pt x="16" y="3"/>
                  </a:cubicBezTo>
                  <a:cubicBezTo>
                    <a:pt x="23" y="3"/>
                    <a:pt x="29" y="9"/>
                    <a:pt x="29" y="16"/>
                  </a:cubicBezTo>
                  <a:cubicBezTo>
                    <a:pt x="29" y="21"/>
                    <a:pt x="27" y="25"/>
                    <a:pt x="24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14" name="Group 413"/>
          <p:cNvGrpSpPr/>
          <p:nvPr userDrawn="1"/>
        </p:nvGrpSpPr>
        <p:grpSpPr>
          <a:xfrm flipH="1">
            <a:off x="10895140" y="4858927"/>
            <a:ext cx="532139" cy="710009"/>
            <a:chOff x="8474216" y="3760624"/>
            <a:chExt cx="348911" cy="465536"/>
          </a:xfrm>
          <a:solidFill>
            <a:schemeClr val="bg2"/>
          </a:solidFill>
        </p:grpSpPr>
        <p:sp>
          <p:nvSpPr>
            <p:cNvPr id="415" name="Freeform 379"/>
            <p:cNvSpPr>
              <a:spLocks/>
            </p:cNvSpPr>
            <p:nvPr/>
          </p:nvSpPr>
          <p:spPr bwMode="auto">
            <a:xfrm>
              <a:off x="8629395" y="4034356"/>
              <a:ext cx="38554" cy="121444"/>
            </a:xfrm>
            <a:custGeom>
              <a:avLst/>
              <a:gdLst>
                <a:gd name="T0" fmla="*/ 17 w 17"/>
                <a:gd name="T1" fmla="*/ 53 h 53"/>
                <a:gd name="T2" fmla="*/ 17 w 17"/>
                <a:gd name="T3" fmla="*/ 0 h 53"/>
                <a:gd name="T4" fmla="*/ 9 w 17"/>
                <a:gd name="T5" fmla="*/ 0 h 53"/>
                <a:gd name="T6" fmla="*/ 0 w 17"/>
                <a:gd name="T7" fmla="*/ 0 h 53"/>
                <a:gd name="T8" fmla="*/ 0 w 17"/>
                <a:gd name="T9" fmla="*/ 53 h 53"/>
                <a:gd name="T10" fmla="*/ 9 w 17"/>
                <a:gd name="T11" fmla="*/ 52 h 53"/>
                <a:gd name="T12" fmla="*/ 17 w 17"/>
                <a:gd name="T1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3">
                  <a:moveTo>
                    <a:pt x="17" y="53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4" y="0"/>
                    <a:pt x="11" y="0"/>
                    <a:pt x="9" y="0"/>
                  </a:cubicBezTo>
                  <a:cubicBezTo>
                    <a:pt x="6" y="0"/>
                    <a:pt x="3" y="0"/>
                    <a:pt x="0" y="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3" y="52"/>
                    <a:pt x="6" y="52"/>
                    <a:pt x="9" y="52"/>
                  </a:cubicBezTo>
                  <a:cubicBezTo>
                    <a:pt x="11" y="52"/>
                    <a:pt x="14" y="52"/>
                    <a:pt x="17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6" name="Freeform 380"/>
            <p:cNvSpPr>
              <a:spLocks/>
            </p:cNvSpPr>
            <p:nvPr/>
          </p:nvSpPr>
          <p:spPr bwMode="auto">
            <a:xfrm>
              <a:off x="8474216" y="3760624"/>
              <a:ext cx="348911" cy="262165"/>
            </a:xfrm>
            <a:custGeom>
              <a:avLst/>
              <a:gdLst>
                <a:gd name="T0" fmla="*/ 153 w 153"/>
                <a:gd name="T1" fmla="*/ 38 h 115"/>
                <a:gd name="T2" fmla="*/ 143 w 153"/>
                <a:gd name="T3" fmla="*/ 0 h 115"/>
                <a:gd name="T4" fmla="*/ 110 w 153"/>
                <a:gd name="T5" fmla="*/ 18 h 115"/>
                <a:gd name="T6" fmla="*/ 77 w 153"/>
                <a:gd name="T7" fmla="*/ 0 h 115"/>
                <a:gd name="T8" fmla="*/ 43 w 153"/>
                <a:gd name="T9" fmla="*/ 18 h 115"/>
                <a:gd name="T10" fmla="*/ 10 w 153"/>
                <a:gd name="T11" fmla="*/ 0 h 115"/>
                <a:gd name="T12" fmla="*/ 0 w 153"/>
                <a:gd name="T13" fmla="*/ 38 h 115"/>
                <a:gd name="T14" fmla="*/ 68 w 153"/>
                <a:gd name="T15" fmla="*/ 114 h 115"/>
                <a:gd name="T16" fmla="*/ 77 w 153"/>
                <a:gd name="T17" fmla="*/ 115 h 115"/>
                <a:gd name="T18" fmla="*/ 85 w 153"/>
                <a:gd name="T19" fmla="*/ 114 h 115"/>
                <a:gd name="T20" fmla="*/ 153 w 153"/>
                <a:gd name="T21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3" h="115">
                  <a:moveTo>
                    <a:pt x="153" y="38"/>
                  </a:moveTo>
                  <a:cubicBezTo>
                    <a:pt x="153" y="24"/>
                    <a:pt x="150" y="11"/>
                    <a:pt x="143" y="0"/>
                  </a:cubicBezTo>
                  <a:cubicBezTo>
                    <a:pt x="110" y="18"/>
                    <a:pt x="110" y="18"/>
                    <a:pt x="110" y="18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3" y="11"/>
                    <a:pt x="0" y="24"/>
                    <a:pt x="0" y="38"/>
                  </a:cubicBezTo>
                  <a:cubicBezTo>
                    <a:pt x="0" y="77"/>
                    <a:pt x="30" y="110"/>
                    <a:pt x="68" y="114"/>
                  </a:cubicBezTo>
                  <a:cubicBezTo>
                    <a:pt x="71" y="114"/>
                    <a:pt x="74" y="115"/>
                    <a:pt x="77" y="115"/>
                  </a:cubicBezTo>
                  <a:cubicBezTo>
                    <a:pt x="79" y="115"/>
                    <a:pt x="82" y="114"/>
                    <a:pt x="85" y="114"/>
                  </a:cubicBezTo>
                  <a:cubicBezTo>
                    <a:pt x="123" y="110"/>
                    <a:pt x="153" y="77"/>
                    <a:pt x="153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7" name="Freeform 381"/>
            <p:cNvSpPr>
              <a:spLocks/>
            </p:cNvSpPr>
            <p:nvPr/>
          </p:nvSpPr>
          <p:spPr bwMode="auto">
            <a:xfrm>
              <a:off x="8547469" y="4037247"/>
              <a:ext cx="72289" cy="72289"/>
            </a:xfrm>
            <a:custGeom>
              <a:avLst/>
              <a:gdLst>
                <a:gd name="T0" fmla="*/ 31 w 32"/>
                <a:gd name="T1" fmla="*/ 31 h 32"/>
                <a:gd name="T2" fmla="*/ 24 w 32"/>
                <a:gd name="T3" fmla="*/ 9 h 32"/>
                <a:gd name="T4" fmla="*/ 1 w 32"/>
                <a:gd name="T5" fmla="*/ 2 h 32"/>
                <a:gd name="T6" fmla="*/ 8 w 32"/>
                <a:gd name="T7" fmla="*/ 24 h 32"/>
                <a:gd name="T8" fmla="*/ 31 w 32"/>
                <a:gd name="T9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31"/>
                  </a:moveTo>
                  <a:cubicBezTo>
                    <a:pt x="32" y="23"/>
                    <a:pt x="30" y="15"/>
                    <a:pt x="24" y="9"/>
                  </a:cubicBezTo>
                  <a:cubicBezTo>
                    <a:pt x="18" y="3"/>
                    <a:pt x="9" y="0"/>
                    <a:pt x="1" y="2"/>
                  </a:cubicBezTo>
                  <a:cubicBezTo>
                    <a:pt x="0" y="10"/>
                    <a:pt x="2" y="18"/>
                    <a:pt x="8" y="24"/>
                  </a:cubicBezTo>
                  <a:cubicBezTo>
                    <a:pt x="14" y="30"/>
                    <a:pt x="23" y="32"/>
                    <a:pt x="31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8" name="Freeform 382"/>
            <p:cNvSpPr>
              <a:spLocks/>
            </p:cNvSpPr>
            <p:nvPr/>
          </p:nvSpPr>
          <p:spPr bwMode="auto">
            <a:xfrm>
              <a:off x="8676624" y="4037247"/>
              <a:ext cx="73252" cy="72289"/>
            </a:xfrm>
            <a:custGeom>
              <a:avLst/>
              <a:gdLst>
                <a:gd name="T0" fmla="*/ 24 w 32"/>
                <a:gd name="T1" fmla="*/ 24 h 32"/>
                <a:gd name="T2" fmla="*/ 31 w 32"/>
                <a:gd name="T3" fmla="*/ 2 h 32"/>
                <a:gd name="T4" fmla="*/ 8 w 32"/>
                <a:gd name="T5" fmla="*/ 9 h 32"/>
                <a:gd name="T6" fmla="*/ 2 w 32"/>
                <a:gd name="T7" fmla="*/ 31 h 32"/>
                <a:gd name="T8" fmla="*/ 24 w 32"/>
                <a:gd name="T9" fmla="*/ 2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24" y="24"/>
                  </a:moveTo>
                  <a:cubicBezTo>
                    <a:pt x="30" y="18"/>
                    <a:pt x="32" y="10"/>
                    <a:pt x="31" y="2"/>
                  </a:cubicBezTo>
                  <a:cubicBezTo>
                    <a:pt x="23" y="0"/>
                    <a:pt x="14" y="3"/>
                    <a:pt x="8" y="9"/>
                  </a:cubicBezTo>
                  <a:cubicBezTo>
                    <a:pt x="2" y="15"/>
                    <a:pt x="0" y="23"/>
                    <a:pt x="2" y="31"/>
                  </a:cubicBezTo>
                  <a:cubicBezTo>
                    <a:pt x="9" y="32"/>
                    <a:pt x="18" y="30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9" name="Freeform 383"/>
            <p:cNvSpPr>
              <a:spLocks/>
            </p:cNvSpPr>
            <p:nvPr/>
          </p:nvSpPr>
          <p:spPr bwMode="auto">
            <a:xfrm>
              <a:off x="8547469" y="4166402"/>
              <a:ext cx="204335" cy="59758"/>
            </a:xfrm>
            <a:custGeom>
              <a:avLst/>
              <a:gdLst>
                <a:gd name="T0" fmla="*/ 53 w 90"/>
                <a:gd name="T1" fmla="*/ 0 h 26"/>
                <a:gd name="T2" fmla="*/ 45 w 90"/>
                <a:gd name="T3" fmla="*/ 0 h 26"/>
                <a:gd name="T4" fmla="*/ 36 w 90"/>
                <a:gd name="T5" fmla="*/ 0 h 26"/>
                <a:gd name="T6" fmla="*/ 0 w 90"/>
                <a:gd name="T7" fmla="*/ 26 h 26"/>
                <a:gd name="T8" fmla="*/ 90 w 90"/>
                <a:gd name="T9" fmla="*/ 26 h 26"/>
                <a:gd name="T10" fmla="*/ 53 w 90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26">
                  <a:moveTo>
                    <a:pt x="53" y="0"/>
                  </a:moveTo>
                  <a:cubicBezTo>
                    <a:pt x="50" y="0"/>
                    <a:pt x="47" y="0"/>
                    <a:pt x="45" y="0"/>
                  </a:cubicBezTo>
                  <a:cubicBezTo>
                    <a:pt x="42" y="0"/>
                    <a:pt x="39" y="0"/>
                    <a:pt x="36" y="0"/>
                  </a:cubicBezTo>
                  <a:cubicBezTo>
                    <a:pt x="15" y="2"/>
                    <a:pt x="0" y="13"/>
                    <a:pt x="0" y="26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90" y="13"/>
                    <a:pt x="74" y="2"/>
                    <a:pt x="5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20" name="Group 419"/>
          <p:cNvGrpSpPr/>
          <p:nvPr userDrawn="1"/>
        </p:nvGrpSpPr>
        <p:grpSpPr>
          <a:xfrm>
            <a:off x="9013658" y="4659684"/>
            <a:ext cx="457375" cy="438390"/>
            <a:chOff x="5151438" y="2524125"/>
            <a:chExt cx="1262063" cy="1209676"/>
          </a:xfrm>
          <a:solidFill>
            <a:schemeClr val="bg2"/>
          </a:solidFill>
        </p:grpSpPr>
        <p:sp>
          <p:nvSpPr>
            <p:cNvPr id="421" name="Freeform 11"/>
            <p:cNvSpPr>
              <a:spLocks/>
            </p:cNvSpPr>
            <p:nvPr/>
          </p:nvSpPr>
          <p:spPr bwMode="auto">
            <a:xfrm>
              <a:off x="5545138" y="2524125"/>
              <a:ext cx="482600" cy="457200"/>
            </a:xfrm>
            <a:custGeom>
              <a:avLst/>
              <a:gdLst>
                <a:gd name="T0" fmla="*/ 100 w 192"/>
                <a:gd name="T1" fmla="*/ 150 h 182"/>
                <a:gd name="T2" fmla="*/ 93 w 192"/>
                <a:gd name="T3" fmla="*/ 150 h 182"/>
                <a:gd name="T4" fmla="*/ 40 w 192"/>
                <a:gd name="T5" fmla="*/ 181 h 182"/>
                <a:gd name="T6" fmla="*/ 37 w 192"/>
                <a:gd name="T7" fmla="*/ 179 h 182"/>
                <a:gd name="T8" fmla="*/ 51 w 192"/>
                <a:gd name="T9" fmla="*/ 119 h 182"/>
                <a:gd name="T10" fmla="*/ 48 w 192"/>
                <a:gd name="T11" fmla="*/ 113 h 182"/>
                <a:gd name="T12" fmla="*/ 2 w 192"/>
                <a:gd name="T13" fmla="*/ 72 h 182"/>
                <a:gd name="T14" fmla="*/ 3 w 192"/>
                <a:gd name="T15" fmla="*/ 69 h 182"/>
                <a:gd name="T16" fmla="*/ 64 w 192"/>
                <a:gd name="T17" fmla="*/ 63 h 182"/>
                <a:gd name="T18" fmla="*/ 70 w 192"/>
                <a:gd name="T19" fmla="*/ 59 h 182"/>
                <a:gd name="T20" fmla="*/ 95 w 192"/>
                <a:gd name="T21" fmla="*/ 2 h 182"/>
                <a:gd name="T22" fmla="*/ 98 w 192"/>
                <a:gd name="T23" fmla="*/ 2 h 182"/>
                <a:gd name="T24" fmla="*/ 122 w 192"/>
                <a:gd name="T25" fmla="*/ 59 h 182"/>
                <a:gd name="T26" fmla="*/ 128 w 192"/>
                <a:gd name="T27" fmla="*/ 63 h 182"/>
                <a:gd name="T28" fmla="*/ 189 w 192"/>
                <a:gd name="T29" fmla="*/ 69 h 182"/>
                <a:gd name="T30" fmla="*/ 190 w 192"/>
                <a:gd name="T31" fmla="*/ 72 h 182"/>
                <a:gd name="T32" fmla="*/ 144 w 192"/>
                <a:gd name="T33" fmla="*/ 113 h 182"/>
                <a:gd name="T34" fmla="*/ 142 w 192"/>
                <a:gd name="T35" fmla="*/ 119 h 182"/>
                <a:gd name="T36" fmla="*/ 155 w 192"/>
                <a:gd name="T37" fmla="*/ 179 h 182"/>
                <a:gd name="T38" fmla="*/ 153 w 192"/>
                <a:gd name="T39" fmla="*/ 181 h 182"/>
                <a:gd name="T40" fmla="*/ 100 w 192"/>
                <a:gd name="T41" fmla="*/ 15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2" h="182">
                  <a:moveTo>
                    <a:pt x="100" y="150"/>
                  </a:moveTo>
                  <a:cubicBezTo>
                    <a:pt x="98" y="149"/>
                    <a:pt x="95" y="149"/>
                    <a:pt x="93" y="150"/>
                  </a:cubicBezTo>
                  <a:cubicBezTo>
                    <a:pt x="40" y="181"/>
                    <a:pt x="40" y="181"/>
                    <a:pt x="40" y="181"/>
                  </a:cubicBezTo>
                  <a:cubicBezTo>
                    <a:pt x="38" y="182"/>
                    <a:pt x="37" y="182"/>
                    <a:pt x="37" y="179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51" y="117"/>
                    <a:pt x="50" y="114"/>
                    <a:pt x="48" y="113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0" y="70"/>
                    <a:pt x="1" y="69"/>
                    <a:pt x="3" y="69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7" y="63"/>
                    <a:pt x="69" y="61"/>
                    <a:pt x="70" y="59"/>
                  </a:cubicBezTo>
                  <a:cubicBezTo>
                    <a:pt x="95" y="2"/>
                    <a:pt x="95" y="2"/>
                    <a:pt x="95" y="2"/>
                  </a:cubicBezTo>
                  <a:cubicBezTo>
                    <a:pt x="95" y="0"/>
                    <a:pt x="97" y="0"/>
                    <a:pt x="98" y="2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23" y="61"/>
                    <a:pt x="126" y="63"/>
                    <a:pt x="128" y="63"/>
                  </a:cubicBezTo>
                  <a:cubicBezTo>
                    <a:pt x="189" y="69"/>
                    <a:pt x="189" y="69"/>
                    <a:pt x="189" y="69"/>
                  </a:cubicBezTo>
                  <a:cubicBezTo>
                    <a:pt x="192" y="69"/>
                    <a:pt x="192" y="70"/>
                    <a:pt x="190" y="72"/>
                  </a:cubicBezTo>
                  <a:cubicBezTo>
                    <a:pt x="144" y="113"/>
                    <a:pt x="144" y="113"/>
                    <a:pt x="144" y="113"/>
                  </a:cubicBezTo>
                  <a:cubicBezTo>
                    <a:pt x="142" y="114"/>
                    <a:pt x="141" y="117"/>
                    <a:pt x="142" y="119"/>
                  </a:cubicBezTo>
                  <a:cubicBezTo>
                    <a:pt x="155" y="179"/>
                    <a:pt x="155" y="179"/>
                    <a:pt x="155" y="179"/>
                  </a:cubicBezTo>
                  <a:cubicBezTo>
                    <a:pt x="156" y="182"/>
                    <a:pt x="155" y="182"/>
                    <a:pt x="153" y="181"/>
                  </a:cubicBezTo>
                  <a:lnTo>
                    <a:pt x="100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2" name="Freeform 12"/>
            <p:cNvSpPr>
              <a:spLocks/>
            </p:cNvSpPr>
            <p:nvPr/>
          </p:nvSpPr>
          <p:spPr bwMode="auto">
            <a:xfrm>
              <a:off x="5932488" y="2805113"/>
              <a:ext cx="481013" cy="457200"/>
            </a:xfrm>
            <a:custGeom>
              <a:avLst/>
              <a:gdLst>
                <a:gd name="T0" fmla="*/ 100 w 192"/>
                <a:gd name="T1" fmla="*/ 150 h 182"/>
                <a:gd name="T2" fmla="*/ 93 w 192"/>
                <a:gd name="T3" fmla="*/ 150 h 182"/>
                <a:gd name="T4" fmla="*/ 40 w 192"/>
                <a:gd name="T5" fmla="*/ 181 h 182"/>
                <a:gd name="T6" fmla="*/ 37 w 192"/>
                <a:gd name="T7" fmla="*/ 179 h 182"/>
                <a:gd name="T8" fmla="*/ 51 w 192"/>
                <a:gd name="T9" fmla="*/ 119 h 182"/>
                <a:gd name="T10" fmla="*/ 48 w 192"/>
                <a:gd name="T11" fmla="*/ 112 h 182"/>
                <a:gd name="T12" fmla="*/ 2 w 192"/>
                <a:gd name="T13" fmla="*/ 72 h 182"/>
                <a:gd name="T14" fmla="*/ 3 w 192"/>
                <a:gd name="T15" fmla="*/ 69 h 182"/>
                <a:gd name="T16" fmla="*/ 65 w 192"/>
                <a:gd name="T17" fmla="*/ 63 h 182"/>
                <a:gd name="T18" fmla="*/ 70 w 192"/>
                <a:gd name="T19" fmla="*/ 59 h 182"/>
                <a:gd name="T20" fmla="*/ 95 w 192"/>
                <a:gd name="T21" fmla="*/ 2 h 182"/>
                <a:gd name="T22" fmla="*/ 98 w 192"/>
                <a:gd name="T23" fmla="*/ 2 h 182"/>
                <a:gd name="T24" fmla="*/ 122 w 192"/>
                <a:gd name="T25" fmla="*/ 59 h 182"/>
                <a:gd name="T26" fmla="*/ 128 w 192"/>
                <a:gd name="T27" fmla="*/ 63 h 182"/>
                <a:gd name="T28" fmla="*/ 189 w 192"/>
                <a:gd name="T29" fmla="*/ 69 h 182"/>
                <a:gd name="T30" fmla="*/ 190 w 192"/>
                <a:gd name="T31" fmla="*/ 72 h 182"/>
                <a:gd name="T32" fmla="*/ 144 w 192"/>
                <a:gd name="T33" fmla="*/ 112 h 182"/>
                <a:gd name="T34" fmla="*/ 142 w 192"/>
                <a:gd name="T35" fmla="*/ 119 h 182"/>
                <a:gd name="T36" fmla="*/ 155 w 192"/>
                <a:gd name="T37" fmla="*/ 179 h 182"/>
                <a:gd name="T38" fmla="*/ 153 w 192"/>
                <a:gd name="T39" fmla="*/ 181 h 182"/>
                <a:gd name="T40" fmla="*/ 100 w 192"/>
                <a:gd name="T41" fmla="*/ 15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2" h="182">
                  <a:moveTo>
                    <a:pt x="100" y="150"/>
                  </a:moveTo>
                  <a:cubicBezTo>
                    <a:pt x="98" y="148"/>
                    <a:pt x="95" y="148"/>
                    <a:pt x="93" y="150"/>
                  </a:cubicBezTo>
                  <a:cubicBezTo>
                    <a:pt x="40" y="181"/>
                    <a:pt x="40" y="181"/>
                    <a:pt x="40" y="181"/>
                  </a:cubicBezTo>
                  <a:cubicBezTo>
                    <a:pt x="38" y="182"/>
                    <a:pt x="37" y="181"/>
                    <a:pt x="37" y="179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51" y="117"/>
                    <a:pt x="50" y="114"/>
                    <a:pt x="48" y="11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0" y="70"/>
                    <a:pt x="1" y="69"/>
                    <a:pt x="3" y="69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7" y="63"/>
                    <a:pt x="69" y="61"/>
                    <a:pt x="70" y="59"/>
                  </a:cubicBezTo>
                  <a:cubicBezTo>
                    <a:pt x="95" y="2"/>
                    <a:pt x="95" y="2"/>
                    <a:pt x="95" y="2"/>
                  </a:cubicBezTo>
                  <a:cubicBezTo>
                    <a:pt x="96" y="0"/>
                    <a:pt x="97" y="0"/>
                    <a:pt x="98" y="2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23" y="61"/>
                    <a:pt x="126" y="63"/>
                    <a:pt x="128" y="63"/>
                  </a:cubicBezTo>
                  <a:cubicBezTo>
                    <a:pt x="189" y="69"/>
                    <a:pt x="189" y="69"/>
                    <a:pt x="189" y="69"/>
                  </a:cubicBezTo>
                  <a:cubicBezTo>
                    <a:pt x="192" y="69"/>
                    <a:pt x="192" y="70"/>
                    <a:pt x="190" y="72"/>
                  </a:cubicBezTo>
                  <a:cubicBezTo>
                    <a:pt x="144" y="112"/>
                    <a:pt x="144" y="112"/>
                    <a:pt x="144" y="112"/>
                  </a:cubicBezTo>
                  <a:cubicBezTo>
                    <a:pt x="142" y="114"/>
                    <a:pt x="141" y="117"/>
                    <a:pt x="142" y="119"/>
                  </a:cubicBezTo>
                  <a:cubicBezTo>
                    <a:pt x="155" y="179"/>
                    <a:pt x="155" y="179"/>
                    <a:pt x="155" y="179"/>
                  </a:cubicBezTo>
                  <a:cubicBezTo>
                    <a:pt x="156" y="181"/>
                    <a:pt x="155" y="182"/>
                    <a:pt x="153" y="181"/>
                  </a:cubicBezTo>
                  <a:lnTo>
                    <a:pt x="100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3" name="Freeform 13"/>
            <p:cNvSpPr>
              <a:spLocks/>
            </p:cNvSpPr>
            <p:nvPr/>
          </p:nvSpPr>
          <p:spPr bwMode="auto">
            <a:xfrm>
              <a:off x="5151438" y="2805113"/>
              <a:ext cx="481013" cy="457200"/>
            </a:xfrm>
            <a:custGeom>
              <a:avLst/>
              <a:gdLst>
                <a:gd name="T0" fmla="*/ 100 w 192"/>
                <a:gd name="T1" fmla="*/ 150 h 182"/>
                <a:gd name="T2" fmla="*/ 93 w 192"/>
                <a:gd name="T3" fmla="*/ 150 h 182"/>
                <a:gd name="T4" fmla="*/ 40 w 192"/>
                <a:gd name="T5" fmla="*/ 181 h 182"/>
                <a:gd name="T6" fmla="*/ 37 w 192"/>
                <a:gd name="T7" fmla="*/ 179 h 182"/>
                <a:gd name="T8" fmla="*/ 51 w 192"/>
                <a:gd name="T9" fmla="*/ 119 h 182"/>
                <a:gd name="T10" fmla="*/ 48 w 192"/>
                <a:gd name="T11" fmla="*/ 112 h 182"/>
                <a:gd name="T12" fmla="*/ 2 w 192"/>
                <a:gd name="T13" fmla="*/ 72 h 182"/>
                <a:gd name="T14" fmla="*/ 3 w 192"/>
                <a:gd name="T15" fmla="*/ 69 h 182"/>
                <a:gd name="T16" fmla="*/ 64 w 192"/>
                <a:gd name="T17" fmla="*/ 63 h 182"/>
                <a:gd name="T18" fmla="*/ 70 w 192"/>
                <a:gd name="T19" fmla="*/ 59 h 182"/>
                <a:gd name="T20" fmla="*/ 95 w 192"/>
                <a:gd name="T21" fmla="*/ 2 h 182"/>
                <a:gd name="T22" fmla="*/ 98 w 192"/>
                <a:gd name="T23" fmla="*/ 2 h 182"/>
                <a:gd name="T24" fmla="*/ 122 w 192"/>
                <a:gd name="T25" fmla="*/ 59 h 182"/>
                <a:gd name="T26" fmla="*/ 128 w 192"/>
                <a:gd name="T27" fmla="*/ 63 h 182"/>
                <a:gd name="T28" fmla="*/ 189 w 192"/>
                <a:gd name="T29" fmla="*/ 69 h 182"/>
                <a:gd name="T30" fmla="*/ 190 w 192"/>
                <a:gd name="T31" fmla="*/ 72 h 182"/>
                <a:gd name="T32" fmla="*/ 144 w 192"/>
                <a:gd name="T33" fmla="*/ 112 h 182"/>
                <a:gd name="T34" fmla="*/ 142 w 192"/>
                <a:gd name="T35" fmla="*/ 119 h 182"/>
                <a:gd name="T36" fmla="*/ 155 w 192"/>
                <a:gd name="T37" fmla="*/ 179 h 182"/>
                <a:gd name="T38" fmla="*/ 153 w 192"/>
                <a:gd name="T39" fmla="*/ 181 h 182"/>
                <a:gd name="T40" fmla="*/ 100 w 192"/>
                <a:gd name="T41" fmla="*/ 15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2" h="182">
                  <a:moveTo>
                    <a:pt x="100" y="150"/>
                  </a:moveTo>
                  <a:cubicBezTo>
                    <a:pt x="98" y="148"/>
                    <a:pt x="95" y="148"/>
                    <a:pt x="93" y="150"/>
                  </a:cubicBezTo>
                  <a:cubicBezTo>
                    <a:pt x="40" y="181"/>
                    <a:pt x="40" y="181"/>
                    <a:pt x="40" y="181"/>
                  </a:cubicBezTo>
                  <a:cubicBezTo>
                    <a:pt x="38" y="182"/>
                    <a:pt x="36" y="181"/>
                    <a:pt x="37" y="179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51" y="117"/>
                    <a:pt x="50" y="114"/>
                    <a:pt x="48" y="11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0" y="70"/>
                    <a:pt x="1" y="69"/>
                    <a:pt x="3" y="69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7" y="63"/>
                    <a:pt x="69" y="61"/>
                    <a:pt x="70" y="59"/>
                  </a:cubicBezTo>
                  <a:cubicBezTo>
                    <a:pt x="95" y="2"/>
                    <a:pt x="95" y="2"/>
                    <a:pt x="95" y="2"/>
                  </a:cubicBezTo>
                  <a:cubicBezTo>
                    <a:pt x="95" y="0"/>
                    <a:pt x="97" y="0"/>
                    <a:pt x="98" y="2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23" y="61"/>
                    <a:pt x="126" y="63"/>
                    <a:pt x="128" y="63"/>
                  </a:cubicBezTo>
                  <a:cubicBezTo>
                    <a:pt x="189" y="69"/>
                    <a:pt x="189" y="69"/>
                    <a:pt x="189" y="69"/>
                  </a:cubicBezTo>
                  <a:cubicBezTo>
                    <a:pt x="192" y="69"/>
                    <a:pt x="192" y="70"/>
                    <a:pt x="190" y="72"/>
                  </a:cubicBezTo>
                  <a:cubicBezTo>
                    <a:pt x="144" y="112"/>
                    <a:pt x="144" y="112"/>
                    <a:pt x="144" y="112"/>
                  </a:cubicBezTo>
                  <a:cubicBezTo>
                    <a:pt x="142" y="114"/>
                    <a:pt x="141" y="117"/>
                    <a:pt x="142" y="119"/>
                  </a:cubicBezTo>
                  <a:cubicBezTo>
                    <a:pt x="155" y="179"/>
                    <a:pt x="155" y="179"/>
                    <a:pt x="155" y="179"/>
                  </a:cubicBezTo>
                  <a:cubicBezTo>
                    <a:pt x="156" y="181"/>
                    <a:pt x="155" y="182"/>
                    <a:pt x="153" y="181"/>
                  </a:cubicBezTo>
                  <a:lnTo>
                    <a:pt x="100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4" name="Freeform 14"/>
            <p:cNvSpPr>
              <a:spLocks/>
            </p:cNvSpPr>
            <p:nvPr/>
          </p:nvSpPr>
          <p:spPr bwMode="auto">
            <a:xfrm>
              <a:off x="5788026" y="3275013"/>
              <a:ext cx="482600" cy="458788"/>
            </a:xfrm>
            <a:custGeom>
              <a:avLst/>
              <a:gdLst>
                <a:gd name="T0" fmla="*/ 99 w 192"/>
                <a:gd name="T1" fmla="*/ 150 h 183"/>
                <a:gd name="T2" fmla="*/ 92 w 192"/>
                <a:gd name="T3" fmla="*/ 150 h 183"/>
                <a:gd name="T4" fmla="*/ 39 w 192"/>
                <a:gd name="T5" fmla="*/ 181 h 183"/>
                <a:gd name="T6" fmla="*/ 37 w 192"/>
                <a:gd name="T7" fmla="*/ 179 h 183"/>
                <a:gd name="T8" fmla="*/ 50 w 192"/>
                <a:gd name="T9" fmla="*/ 119 h 183"/>
                <a:gd name="T10" fmla="*/ 48 w 192"/>
                <a:gd name="T11" fmla="*/ 113 h 183"/>
                <a:gd name="T12" fmla="*/ 2 w 192"/>
                <a:gd name="T13" fmla="*/ 72 h 183"/>
                <a:gd name="T14" fmla="*/ 3 w 192"/>
                <a:gd name="T15" fmla="*/ 69 h 183"/>
                <a:gd name="T16" fmla="*/ 64 w 192"/>
                <a:gd name="T17" fmla="*/ 63 h 183"/>
                <a:gd name="T18" fmla="*/ 70 w 192"/>
                <a:gd name="T19" fmla="*/ 59 h 183"/>
                <a:gd name="T20" fmla="*/ 94 w 192"/>
                <a:gd name="T21" fmla="*/ 2 h 183"/>
                <a:gd name="T22" fmla="*/ 97 w 192"/>
                <a:gd name="T23" fmla="*/ 2 h 183"/>
                <a:gd name="T24" fmla="*/ 122 w 192"/>
                <a:gd name="T25" fmla="*/ 59 h 183"/>
                <a:gd name="T26" fmla="*/ 128 w 192"/>
                <a:gd name="T27" fmla="*/ 63 h 183"/>
                <a:gd name="T28" fmla="*/ 189 w 192"/>
                <a:gd name="T29" fmla="*/ 69 h 183"/>
                <a:gd name="T30" fmla="*/ 190 w 192"/>
                <a:gd name="T31" fmla="*/ 72 h 183"/>
                <a:gd name="T32" fmla="*/ 144 w 192"/>
                <a:gd name="T33" fmla="*/ 113 h 183"/>
                <a:gd name="T34" fmla="*/ 141 w 192"/>
                <a:gd name="T35" fmla="*/ 119 h 183"/>
                <a:gd name="T36" fmla="*/ 155 w 192"/>
                <a:gd name="T37" fmla="*/ 179 h 183"/>
                <a:gd name="T38" fmla="*/ 152 w 192"/>
                <a:gd name="T39" fmla="*/ 181 h 183"/>
                <a:gd name="T40" fmla="*/ 99 w 192"/>
                <a:gd name="T41" fmla="*/ 15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2" h="183">
                  <a:moveTo>
                    <a:pt x="99" y="150"/>
                  </a:moveTo>
                  <a:cubicBezTo>
                    <a:pt x="97" y="149"/>
                    <a:pt x="94" y="149"/>
                    <a:pt x="92" y="150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7" y="183"/>
                    <a:pt x="36" y="182"/>
                    <a:pt x="37" y="179"/>
                  </a:cubicBezTo>
                  <a:cubicBezTo>
                    <a:pt x="50" y="119"/>
                    <a:pt x="50" y="119"/>
                    <a:pt x="50" y="119"/>
                  </a:cubicBezTo>
                  <a:cubicBezTo>
                    <a:pt x="51" y="117"/>
                    <a:pt x="50" y="114"/>
                    <a:pt x="48" y="113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0" y="70"/>
                    <a:pt x="0" y="69"/>
                    <a:pt x="3" y="69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6" y="63"/>
                    <a:pt x="69" y="61"/>
                    <a:pt x="70" y="59"/>
                  </a:cubicBezTo>
                  <a:cubicBezTo>
                    <a:pt x="94" y="2"/>
                    <a:pt x="94" y="2"/>
                    <a:pt x="94" y="2"/>
                  </a:cubicBezTo>
                  <a:cubicBezTo>
                    <a:pt x="95" y="0"/>
                    <a:pt x="97" y="0"/>
                    <a:pt x="97" y="2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23" y="61"/>
                    <a:pt x="125" y="63"/>
                    <a:pt x="128" y="63"/>
                  </a:cubicBezTo>
                  <a:cubicBezTo>
                    <a:pt x="189" y="69"/>
                    <a:pt x="189" y="69"/>
                    <a:pt x="189" y="69"/>
                  </a:cubicBezTo>
                  <a:cubicBezTo>
                    <a:pt x="191" y="69"/>
                    <a:pt x="192" y="70"/>
                    <a:pt x="190" y="72"/>
                  </a:cubicBezTo>
                  <a:cubicBezTo>
                    <a:pt x="144" y="113"/>
                    <a:pt x="144" y="113"/>
                    <a:pt x="144" y="113"/>
                  </a:cubicBezTo>
                  <a:cubicBezTo>
                    <a:pt x="142" y="114"/>
                    <a:pt x="141" y="117"/>
                    <a:pt x="141" y="119"/>
                  </a:cubicBezTo>
                  <a:cubicBezTo>
                    <a:pt x="155" y="179"/>
                    <a:pt x="155" y="179"/>
                    <a:pt x="155" y="179"/>
                  </a:cubicBezTo>
                  <a:cubicBezTo>
                    <a:pt x="156" y="182"/>
                    <a:pt x="154" y="183"/>
                    <a:pt x="152" y="181"/>
                  </a:cubicBezTo>
                  <a:lnTo>
                    <a:pt x="99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5" name="Freeform 15"/>
            <p:cNvSpPr>
              <a:spLocks/>
            </p:cNvSpPr>
            <p:nvPr/>
          </p:nvSpPr>
          <p:spPr bwMode="auto">
            <a:xfrm>
              <a:off x="5303838" y="3275013"/>
              <a:ext cx="479425" cy="458788"/>
            </a:xfrm>
            <a:custGeom>
              <a:avLst/>
              <a:gdLst>
                <a:gd name="T0" fmla="*/ 99 w 191"/>
                <a:gd name="T1" fmla="*/ 150 h 183"/>
                <a:gd name="T2" fmla="*/ 92 w 191"/>
                <a:gd name="T3" fmla="*/ 150 h 183"/>
                <a:gd name="T4" fmla="*/ 39 w 191"/>
                <a:gd name="T5" fmla="*/ 181 h 183"/>
                <a:gd name="T6" fmla="*/ 36 w 191"/>
                <a:gd name="T7" fmla="*/ 179 h 183"/>
                <a:gd name="T8" fmla="*/ 50 w 191"/>
                <a:gd name="T9" fmla="*/ 119 h 183"/>
                <a:gd name="T10" fmla="*/ 48 w 191"/>
                <a:gd name="T11" fmla="*/ 113 h 183"/>
                <a:gd name="T12" fmla="*/ 1 w 191"/>
                <a:gd name="T13" fmla="*/ 72 h 183"/>
                <a:gd name="T14" fmla="*/ 2 w 191"/>
                <a:gd name="T15" fmla="*/ 69 h 183"/>
                <a:gd name="T16" fmla="*/ 64 w 191"/>
                <a:gd name="T17" fmla="*/ 63 h 183"/>
                <a:gd name="T18" fmla="*/ 70 w 191"/>
                <a:gd name="T19" fmla="*/ 59 h 183"/>
                <a:gd name="T20" fmla="*/ 94 w 191"/>
                <a:gd name="T21" fmla="*/ 2 h 183"/>
                <a:gd name="T22" fmla="*/ 97 w 191"/>
                <a:gd name="T23" fmla="*/ 2 h 183"/>
                <a:gd name="T24" fmla="*/ 122 w 191"/>
                <a:gd name="T25" fmla="*/ 59 h 183"/>
                <a:gd name="T26" fmla="*/ 127 w 191"/>
                <a:gd name="T27" fmla="*/ 63 h 183"/>
                <a:gd name="T28" fmla="*/ 189 w 191"/>
                <a:gd name="T29" fmla="*/ 69 h 183"/>
                <a:gd name="T30" fmla="*/ 190 w 191"/>
                <a:gd name="T31" fmla="*/ 72 h 183"/>
                <a:gd name="T32" fmla="*/ 143 w 191"/>
                <a:gd name="T33" fmla="*/ 113 h 183"/>
                <a:gd name="T34" fmla="*/ 141 w 191"/>
                <a:gd name="T35" fmla="*/ 119 h 183"/>
                <a:gd name="T36" fmla="*/ 155 w 191"/>
                <a:gd name="T37" fmla="*/ 179 h 183"/>
                <a:gd name="T38" fmla="*/ 152 w 191"/>
                <a:gd name="T39" fmla="*/ 181 h 183"/>
                <a:gd name="T40" fmla="*/ 99 w 191"/>
                <a:gd name="T41" fmla="*/ 15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" h="183">
                  <a:moveTo>
                    <a:pt x="99" y="150"/>
                  </a:moveTo>
                  <a:cubicBezTo>
                    <a:pt x="97" y="149"/>
                    <a:pt x="94" y="149"/>
                    <a:pt x="92" y="150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7" y="183"/>
                    <a:pt x="36" y="182"/>
                    <a:pt x="36" y="179"/>
                  </a:cubicBezTo>
                  <a:cubicBezTo>
                    <a:pt x="50" y="119"/>
                    <a:pt x="50" y="119"/>
                    <a:pt x="50" y="119"/>
                  </a:cubicBezTo>
                  <a:cubicBezTo>
                    <a:pt x="50" y="117"/>
                    <a:pt x="49" y="114"/>
                    <a:pt x="48" y="113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0" y="70"/>
                    <a:pt x="0" y="69"/>
                    <a:pt x="2" y="69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6" y="63"/>
                    <a:pt x="69" y="61"/>
                    <a:pt x="70" y="59"/>
                  </a:cubicBezTo>
                  <a:cubicBezTo>
                    <a:pt x="94" y="2"/>
                    <a:pt x="94" y="2"/>
                    <a:pt x="94" y="2"/>
                  </a:cubicBezTo>
                  <a:cubicBezTo>
                    <a:pt x="95" y="0"/>
                    <a:pt x="96" y="0"/>
                    <a:pt x="97" y="2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22" y="61"/>
                    <a:pt x="125" y="63"/>
                    <a:pt x="127" y="63"/>
                  </a:cubicBezTo>
                  <a:cubicBezTo>
                    <a:pt x="189" y="69"/>
                    <a:pt x="189" y="69"/>
                    <a:pt x="189" y="69"/>
                  </a:cubicBezTo>
                  <a:cubicBezTo>
                    <a:pt x="191" y="69"/>
                    <a:pt x="191" y="70"/>
                    <a:pt x="190" y="72"/>
                  </a:cubicBezTo>
                  <a:cubicBezTo>
                    <a:pt x="143" y="113"/>
                    <a:pt x="143" y="113"/>
                    <a:pt x="143" y="113"/>
                  </a:cubicBezTo>
                  <a:cubicBezTo>
                    <a:pt x="142" y="114"/>
                    <a:pt x="141" y="117"/>
                    <a:pt x="141" y="119"/>
                  </a:cubicBezTo>
                  <a:cubicBezTo>
                    <a:pt x="155" y="179"/>
                    <a:pt x="155" y="179"/>
                    <a:pt x="155" y="179"/>
                  </a:cubicBezTo>
                  <a:cubicBezTo>
                    <a:pt x="155" y="182"/>
                    <a:pt x="154" y="183"/>
                    <a:pt x="152" y="181"/>
                  </a:cubicBezTo>
                  <a:lnTo>
                    <a:pt x="99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26" name="Freeform 9"/>
          <p:cNvSpPr>
            <a:spLocks noEditPoints="1"/>
          </p:cNvSpPr>
          <p:nvPr userDrawn="1"/>
        </p:nvSpPr>
        <p:spPr bwMode="auto">
          <a:xfrm>
            <a:off x="9719192" y="823745"/>
            <a:ext cx="339577" cy="281515"/>
          </a:xfrm>
          <a:custGeom>
            <a:avLst/>
            <a:gdLst>
              <a:gd name="T0" fmla="*/ 221 w 242"/>
              <a:gd name="T1" fmla="*/ 0 h 200"/>
              <a:gd name="T2" fmla="*/ 171 w 242"/>
              <a:gd name="T3" fmla="*/ 0 h 200"/>
              <a:gd name="T4" fmla="*/ 135 w 242"/>
              <a:gd name="T5" fmla="*/ 15 h 200"/>
              <a:gd name="T6" fmla="*/ 51 w 242"/>
              <a:gd name="T7" fmla="*/ 99 h 200"/>
              <a:gd name="T8" fmla="*/ 51 w 242"/>
              <a:gd name="T9" fmla="*/ 129 h 200"/>
              <a:gd name="T10" fmla="*/ 113 w 242"/>
              <a:gd name="T11" fmla="*/ 192 h 200"/>
              <a:gd name="T12" fmla="*/ 143 w 242"/>
              <a:gd name="T13" fmla="*/ 192 h 200"/>
              <a:gd name="T14" fmla="*/ 227 w 242"/>
              <a:gd name="T15" fmla="*/ 108 h 200"/>
              <a:gd name="T16" fmla="*/ 242 w 242"/>
              <a:gd name="T17" fmla="*/ 71 h 200"/>
              <a:gd name="T18" fmla="*/ 242 w 242"/>
              <a:gd name="T19" fmla="*/ 22 h 200"/>
              <a:gd name="T20" fmla="*/ 221 w 242"/>
              <a:gd name="T21" fmla="*/ 0 h 200"/>
              <a:gd name="T22" fmla="*/ 192 w 242"/>
              <a:gd name="T23" fmla="*/ 71 h 200"/>
              <a:gd name="T24" fmla="*/ 171 w 242"/>
              <a:gd name="T25" fmla="*/ 50 h 200"/>
              <a:gd name="T26" fmla="*/ 192 w 242"/>
              <a:gd name="T27" fmla="*/ 29 h 200"/>
              <a:gd name="T28" fmla="*/ 214 w 242"/>
              <a:gd name="T29" fmla="*/ 50 h 200"/>
              <a:gd name="T30" fmla="*/ 192 w 242"/>
              <a:gd name="T31" fmla="*/ 71 h 200"/>
              <a:gd name="T32" fmla="*/ 19 w 242"/>
              <a:gd name="T33" fmla="*/ 119 h 200"/>
              <a:gd name="T34" fmla="*/ 95 w 242"/>
              <a:gd name="T35" fmla="*/ 196 h 200"/>
              <a:gd name="T36" fmla="*/ 70 w 242"/>
              <a:gd name="T37" fmla="*/ 192 h 200"/>
              <a:gd name="T38" fmla="*/ 8 w 242"/>
              <a:gd name="T39" fmla="*/ 129 h 200"/>
              <a:gd name="T40" fmla="*/ 8 w 242"/>
              <a:gd name="T41" fmla="*/ 99 h 200"/>
              <a:gd name="T42" fmla="*/ 92 w 242"/>
              <a:gd name="T43" fmla="*/ 15 h 200"/>
              <a:gd name="T44" fmla="*/ 128 w 242"/>
              <a:gd name="T45" fmla="*/ 0 h 200"/>
              <a:gd name="T46" fmla="*/ 19 w 242"/>
              <a:gd name="T47" fmla="*/ 109 h 200"/>
              <a:gd name="T48" fmla="*/ 19 w 242"/>
              <a:gd name="T49" fmla="*/ 119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42" h="200">
                <a:moveTo>
                  <a:pt x="221" y="0"/>
                </a:moveTo>
                <a:cubicBezTo>
                  <a:pt x="171" y="0"/>
                  <a:pt x="171" y="0"/>
                  <a:pt x="171" y="0"/>
                </a:cubicBezTo>
                <a:cubicBezTo>
                  <a:pt x="159" y="0"/>
                  <a:pt x="143" y="7"/>
                  <a:pt x="135" y="15"/>
                </a:cubicBezTo>
                <a:cubicBezTo>
                  <a:pt x="51" y="99"/>
                  <a:pt x="51" y="99"/>
                  <a:pt x="51" y="99"/>
                </a:cubicBezTo>
                <a:cubicBezTo>
                  <a:pt x="42" y="107"/>
                  <a:pt x="42" y="121"/>
                  <a:pt x="51" y="129"/>
                </a:cubicBezTo>
                <a:cubicBezTo>
                  <a:pt x="113" y="192"/>
                  <a:pt x="113" y="192"/>
                  <a:pt x="113" y="192"/>
                </a:cubicBezTo>
                <a:cubicBezTo>
                  <a:pt x="121" y="200"/>
                  <a:pt x="135" y="200"/>
                  <a:pt x="143" y="192"/>
                </a:cubicBezTo>
                <a:cubicBezTo>
                  <a:pt x="227" y="108"/>
                  <a:pt x="227" y="108"/>
                  <a:pt x="227" y="108"/>
                </a:cubicBezTo>
                <a:cubicBezTo>
                  <a:pt x="236" y="100"/>
                  <a:pt x="242" y="83"/>
                  <a:pt x="242" y="71"/>
                </a:cubicBezTo>
                <a:cubicBezTo>
                  <a:pt x="242" y="22"/>
                  <a:pt x="242" y="22"/>
                  <a:pt x="242" y="22"/>
                </a:cubicBezTo>
                <a:cubicBezTo>
                  <a:pt x="242" y="10"/>
                  <a:pt x="233" y="0"/>
                  <a:pt x="221" y="0"/>
                </a:cubicBezTo>
                <a:moveTo>
                  <a:pt x="192" y="71"/>
                </a:moveTo>
                <a:cubicBezTo>
                  <a:pt x="181" y="71"/>
                  <a:pt x="171" y="62"/>
                  <a:pt x="171" y="50"/>
                </a:cubicBezTo>
                <a:cubicBezTo>
                  <a:pt x="171" y="38"/>
                  <a:pt x="181" y="29"/>
                  <a:pt x="192" y="29"/>
                </a:cubicBezTo>
                <a:cubicBezTo>
                  <a:pt x="204" y="29"/>
                  <a:pt x="214" y="38"/>
                  <a:pt x="214" y="50"/>
                </a:cubicBezTo>
                <a:cubicBezTo>
                  <a:pt x="214" y="62"/>
                  <a:pt x="204" y="71"/>
                  <a:pt x="192" y="71"/>
                </a:cubicBezTo>
                <a:moveTo>
                  <a:pt x="19" y="119"/>
                </a:moveTo>
                <a:cubicBezTo>
                  <a:pt x="95" y="196"/>
                  <a:pt x="95" y="196"/>
                  <a:pt x="95" y="196"/>
                </a:cubicBezTo>
                <a:cubicBezTo>
                  <a:pt x="87" y="200"/>
                  <a:pt x="77" y="199"/>
                  <a:pt x="70" y="192"/>
                </a:cubicBezTo>
                <a:cubicBezTo>
                  <a:pt x="8" y="129"/>
                  <a:pt x="8" y="129"/>
                  <a:pt x="8" y="129"/>
                </a:cubicBezTo>
                <a:cubicBezTo>
                  <a:pt x="0" y="121"/>
                  <a:pt x="0" y="107"/>
                  <a:pt x="8" y="99"/>
                </a:cubicBezTo>
                <a:cubicBezTo>
                  <a:pt x="92" y="15"/>
                  <a:pt x="92" y="15"/>
                  <a:pt x="92" y="15"/>
                </a:cubicBezTo>
                <a:cubicBezTo>
                  <a:pt x="100" y="7"/>
                  <a:pt x="116" y="0"/>
                  <a:pt x="128" y="0"/>
                </a:cubicBezTo>
                <a:cubicBezTo>
                  <a:pt x="19" y="109"/>
                  <a:pt x="19" y="109"/>
                  <a:pt x="19" y="109"/>
                </a:cubicBezTo>
                <a:cubicBezTo>
                  <a:pt x="16" y="112"/>
                  <a:pt x="16" y="117"/>
                  <a:pt x="19" y="119"/>
                </a:cubicBezTo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427" name="Freeform 426"/>
          <p:cNvSpPr>
            <a:spLocks noEditPoints="1"/>
          </p:cNvSpPr>
          <p:nvPr userDrawn="1"/>
        </p:nvSpPr>
        <p:spPr bwMode="auto">
          <a:xfrm>
            <a:off x="9864884" y="4739464"/>
            <a:ext cx="493927" cy="431798"/>
          </a:xfrm>
          <a:custGeom>
            <a:avLst/>
            <a:gdLst>
              <a:gd name="T0" fmla="*/ 59 w 64"/>
              <a:gd name="T1" fmla="*/ 38 h 56"/>
              <a:gd name="T2" fmla="*/ 36 w 64"/>
              <a:gd name="T3" fmla="*/ 26 h 56"/>
              <a:gd name="T4" fmla="*/ 38 w 64"/>
              <a:gd name="T5" fmla="*/ 22 h 56"/>
              <a:gd name="T6" fmla="*/ 44 w 64"/>
              <a:gd name="T7" fmla="*/ 12 h 56"/>
              <a:gd name="T8" fmla="*/ 32 w 64"/>
              <a:gd name="T9" fmla="*/ 0 h 56"/>
              <a:gd name="T10" fmla="*/ 20 w 64"/>
              <a:gd name="T11" fmla="*/ 12 h 56"/>
              <a:gd name="T12" fmla="*/ 24 w 64"/>
              <a:gd name="T13" fmla="*/ 16 h 56"/>
              <a:gd name="T14" fmla="*/ 28 w 64"/>
              <a:gd name="T15" fmla="*/ 12 h 56"/>
              <a:gd name="T16" fmla="*/ 32 w 64"/>
              <a:gd name="T17" fmla="*/ 8 h 56"/>
              <a:gd name="T18" fmla="*/ 36 w 64"/>
              <a:gd name="T19" fmla="*/ 12 h 56"/>
              <a:gd name="T20" fmla="*/ 34 w 64"/>
              <a:gd name="T21" fmla="*/ 15 h 56"/>
              <a:gd name="T22" fmla="*/ 28 w 64"/>
              <a:gd name="T23" fmla="*/ 26 h 56"/>
              <a:gd name="T24" fmla="*/ 5 w 64"/>
              <a:gd name="T25" fmla="*/ 38 h 56"/>
              <a:gd name="T26" fmla="*/ 0 w 64"/>
              <a:gd name="T27" fmla="*/ 48 h 56"/>
              <a:gd name="T28" fmla="*/ 8 w 64"/>
              <a:gd name="T29" fmla="*/ 56 h 56"/>
              <a:gd name="T30" fmla="*/ 56 w 64"/>
              <a:gd name="T31" fmla="*/ 56 h 56"/>
              <a:gd name="T32" fmla="*/ 64 w 64"/>
              <a:gd name="T33" fmla="*/ 48 h 56"/>
              <a:gd name="T34" fmla="*/ 59 w 64"/>
              <a:gd name="T35" fmla="*/ 38 h 56"/>
              <a:gd name="T36" fmla="*/ 8 w 64"/>
              <a:gd name="T37" fmla="*/ 48 h 56"/>
              <a:gd name="T38" fmla="*/ 9 w 64"/>
              <a:gd name="T39" fmla="*/ 45 h 56"/>
              <a:gd name="T40" fmla="*/ 32 w 64"/>
              <a:gd name="T41" fmla="*/ 33 h 56"/>
              <a:gd name="T42" fmla="*/ 54 w 64"/>
              <a:gd name="T43" fmla="*/ 45 h 56"/>
              <a:gd name="T44" fmla="*/ 56 w 64"/>
              <a:gd name="T45" fmla="*/ 48 h 56"/>
              <a:gd name="T46" fmla="*/ 8 w 64"/>
              <a:gd name="T47" fmla="*/ 4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4" h="56">
                <a:moveTo>
                  <a:pt x="59" y="38"/>
                </a:moveTo>
                <a:cubicBezTo>
                  <a:pt x="36" y="26"/>
                  <a:pt x="36" y="26"/>
                  <a:pt x="36" y="26"/>
                </a:cubicBezTo>
                <a:cubicBezTo>
                  <a:pt x="36" y="24"/>
                  <a:pt x="37" y="23"/>
                  <a:pt x="38" y="22"/>
                </a:cubicBezTo>
                <a:cubicBezTo>
                  <a:pt x="42" y="20"/>
                  <a:pt x="44" y="16"/>
                  <a:pt x="44" y="12"/>
                </a:cubicBezTo>
                <a:cubicBezTo>
                  <a:pt x="44" y="5"/>
                  <a:pt x="39" y="0"/>
                  <a:pt x="32" y="0"/>
                </a:cubicBezTo>
                <a:cubicBezTo>
                  <a:pt x="25" y="0"/>
                  <a:pt x="20" y="5"/>
                  <a:pt x="20" y="12"/>
                </a:cubicBezTo>
                <a:cubicBezTo>
                  <a:pt x="20" y="14"/>
                  <a:pt x="22" y="16"/>
                  <a:pt x="24" y="16"/>
                </a:cubicBezTo>
                <a:cubicBezTo>
                  <a:pt x="26" y="16"/>
                  <a:pt x="28" y="14"/>
                  <a:pt x="28" y="12"/>
                </a:cubicBezTo>
                <a:cubicBezTo>
                  <a:pt x="28" y="10"/>
                  <a:pt x="30" y="8"/>
                  <a:pt x="32" y="8"/>
                </a:cubicBezTo>
                <a:cubicBezTo>
                  <a:pt x="34" y="8"/>
                  <a:pt x="36" y="10"/>
                  <a:pt x="36" y="12"/>
                </a:cubicBezTo>
                <a:cubicBezTo>
                  <a:pt x="36" y="13"/>
                  <a:pt x="35" y="15"/>
                  <a:pt x="34" y="15"/>
                </a:cubicBezTo>
                <a:cubicBezTo>
                  <a:pt x="30" y="18"/>
                  <a:pt x="28" y="21"/>
                  <a:pt x="28" y="26"/>
                </a:cubicBezTo>
                <a:cubicBezTo>
                  <a:pt x="5" y="38"/>
                  <a:pt x="5" y="38"/>
                  <a:pt x="5" y="38"/>
                </a:cubicBezTo>
                <a:cubicBezTo>
                  <a:pt x="2" y="40"/>
                  <a:pt x="0" y="44"/>
                  <a:pt x="0" y="48"/>
                </a:cubicBezTo>
                <a:cubicBezTo>
                  <a:pt x="0" y="52"/>
                  <a:pt x="4" y="56"/>
                  <a:pt x="8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60" y="56"/>
                  <a:pt x="64" y="52"/>
                  <a:pt x="64" y="48"/>
                </a:cubicBezTo>
                <a:cubicBezTo>
                  <a:pt x="64" y="44"/>
                  <a:pt x="62" y="40"/>
                  <a:pt x="59" y="38"/>
                </a:cubicBezTo>
                <a:close/>
                <a:moveTo>
                  <a:pt x="8" y="48"/>
                </a:moveTo>
                <a:cubicBezTo>
                  <a:pt x="8" y="47"/>
                  <a:pt x="9" y="46"/>
                  <a:pt x="9" y="45"/>
                </a:cubicBezTo>
                <a:cubicBezTo>
                  <a:pt x="32" y="33"/>
                  <a:pt x="32" y="33"/>
                  <a:pt x="32" y="33"/>
                </a:cubicBezTo>
                <a:cubicBezTo>
                  <a:pt x="54" y="45"/>
                  <a:pt x="54" y="45"/>
                  <a:pt x="54" y="45"/>
                </a:cubicBezTo>
                <a:cubicBezTo>
                  <a:pt x="55" y="46"/>
                  <a:pt x="56" y="47"/>
                  <a:pt x="56" y="48"/>
                </a:cubicBezTo>
                <a:lnTo>
                  <a:pt x="8" y="4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28" name="Group 427"/>
          <p:cNvGrpSpPr/>
          <p:nvPr userDrawn="1"/>
        </p:nvGrpSpPr>
        <p:grpSpPr>
          <a:xfrm>
            <a:off x="9244735" y="843758"/>
            <a:ext cx="300384" cy="475095"/>
            <a:chOff x="8992499" y="1015780"/>
            <a:chExt cx="209779" cy="331792"/>
          </a:xfrm>
          <a:solidFill>
            <a:schemeClr val="bg2"/>
          </a:solidFill>
        </p:grpSpPr>
        <p:sp>
          <p:nvSpPr>
            <p:cNvPr id="429" name="Freeform 9"/>
            <p:cNvSpPr>
              <a:spLocks noEditPoints="1"/>
            </p:cNvSpPr>
            <p:nvPr/>
          </p:nvSpPr>
          <p:spPr bwMode="auto">
            <a:xfrm>
              <a:off x="8992499" y="1015780"/>
              <a:ext cx="209779" cy="331792"/>
            </a:xfrm>
            <a:custGeom>
              <a:avLst/>
              <a:gdLst>
                <a:gd name="T0" fmla="*/ 68 w 80"/>
                <a:gd name="T1" fmla="*/ 0 h 128"/>
                <a:gd name="T2" fmla="*/ 11 w 80"/>
                <a:gd name="T3" fmla="*/ 0 h 128"/>
                <a:gd name="T4" fmla="*/ 0 w 80"/>
                <a:gd name="T5" fmla="*/ 11 h 128"/>
                <a:gd name="T6" fmla="*/ 0 w 80"/>
                <a:gd name="T7" fmla="*/ 116 h 128"/>
                <a:gd name="T8" fmla="*/ 11 w 80"/>
                <a:gd name="T9" fmla="*/ 128 h 128"/>
                <a:gd name="T10" fmla="*/ 68 w 80"/>
                <a:gd name="T11" fmla="*/ 128 h 128"/>
                <a:gd name="T12" fmla="*/ 80 w 80"/>
                <a:gd name="T13" fmla="*/ 116 h 128"/>
                <a:gd name="T14" fmla="*/ 80 w 80"/>
                <a:gd name="T15" fmla="*/ 11 h 128"/>
                <a:gd name="T16" fmla="*/ 68 w 80"/>
                <a:gd name="T17" fmla="*/ 0 h 128"/>
                <a:gd name="T18" fmla="*/ 72 w 80"/>
                <a:gd name="T19" fmla="*/ 116 h 128"/>
                <a:gd name="T20" fmla="*/ 68 w 80"/>
                <a:gd name="T21" fmla="*/ 120 h 128"/>
                <a:gd name="T22" fmla="*/ 11 w 80"/>
                <a:gd name="T23" fmla="*/ 120 h 128"/>
                <a:gd name="T24" fmla="*/ 8 w 80"/>
                <a:gd name="T25" fmla="*/ 116 h 128"/>
                <a:gd name="T26" fmla="*/ 8 w 80"/>
                <a:gd name="T27" fmla="*/ 11 h 128"/>
                <a:gd name="T28" fmla="*/ 11 w 80"/>
                <a:gd name="T29" fmla="*/ 8 h 128"/>
                <a:gd name="T30" fmla="*/ 68 w 80"/>
                <a:gd name="T31" fmla="*/ 8 h 128"/>
                <a:gd name="T32" fmla="*/ 72 w 80"/>
                <a:gd name="T33" fmla="*/ 11 h 128"/>
                <a:gd name="T34" fmla="*/ 72 w 80"/>
                <a:gd name="T35" fmla="*/ 11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28">
                  <a:moveTo>
                    <a:pt x="68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3"/>
                    <a:pt x="5" y="128"/>
                    <a:pt x="11" y="128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75" y="128"/>
                    <a:pt x="80" y="123"/>
                    <a:pt x="80" y="116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5"/>
                    <a:pt x="75" y="0"/>
                    <a:pt x="68" y="0"/>
                  </a:cubicBezTo>
                  <a:close/>
                  <a:moveTo>
                    <a:pt x="72" y="116"/>
                  </a:moveTo>
                  <a:cubicBezTo>
                    <a:pt x="72" y="118"/>
                    <a:pt x="70" y="120"/>
                    <a:pt x="68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9" y="120"/>
                    <a:pt x="8" y="118"/>
                    <a:pt x="8" y="116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70" y="8"/>
                    <a:pt x="72" y="9"/>
                    <a:pt x="72" y="11"/>
                  </a:cubicBezTo>
                  <a:lnTo>
                    <a:pt x="72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0" name="Freeform 10"/>
            <p:cNvSpPr>
              <a:spLocks noEditPoints="1"/>
            </p:cNvSpPr>
            <p:nvPr/>
          </p:nvSpPr>
          <p:spPr bwMode="auto">
            <a:xfrm>
              <a:off x="9035312" y="1067154"/>
              <a:ext cx="125225" cy="218341"/>
            </a:xfrm>
            <a:custGeom>
              <a:avLst/>
              <a:gdLst>
                <a:gd name="T0" fmla="*/ 40 w 48"/>
                <a:gd name="T1" fmla="*/ 0 h 84"/>
                <a:gd name="T2" fmla="*/ 7 w 48"/>
                <a:gd name="T3" fmla="*/ 0 h 84"/>
                <a:gd name="T4" fmla="*/ 7 w 48"/>
                <a:gd name="T5" fmla="*/ 0 h 84"/>
                <a:gd name="T6" fmla="*/ 7 w 48"/>
                <a:gd name="T7" fmla="*/ 0 h 84"/>
                <a:gd name="T8" fmla="*/ 0 w 48"/>
                <a:gd name="T9" fmla="*/ 7 h 84"/>
                <a:gd name="T10" fmla="*/ 0 w 48"/>
                <a:gd name="T11" fmla="*/ 76 h 84"/>
                <a:gd name="T12" fmla="*/ 7 w 48"/>
                <a:gd name="T13" fmla="*/ 84 h 84"/>
                <a:gd name="T14" fmla="*/ 40 w 48"/>
                <a:gd name="T15" fmla="*/ 84 h 84"/>
                <a:gd name="T16" fmla="*/ 48 w 48"/>
                <a:gd name="T17" fmla="*/ 76 h 84"/>
                <a:gd name="T18" fmla="*/ 48 w 48"/>
                <a:gd name="T19" fmla="*/ 7 h 84"/>
                <a:gd name="T20" fmla="*/ 40 w 48"/>
                <a:gd name="T21" fmla="*/ 0 h 84"/>
                <a:gd name="T22" fmla="*/ 44 w 48"/>
                <a:gd name="T23" fmla="*/ 76 h 84"/>
                <a:gd name="T24" fmla="*/ 40 w 48"/>
                <a:gd name="T25" fmla="*/ 80 h 84"/>
                <a:gd name="T26" fmla="*/ 7 w 48"/>
                <a:gd name="T27" fmla="*/ 80 h 84"/>
                <a:gd name="T28" fmla="*/ 4 w 48"/>
                <a:gd name="T29" fmla="*/ 76 h 84"/>
                <a:gd name="T30" fmla="*/ 4 w 48"/>
                <a:gd name="T31" fmla="*/ 7 h 84"/>
                <a:gd name="T32" fmla="*/ 7 w 48"/>
                <a:gd name="T33" fmla="*/ 4 h 84"/>
                <a:gd name="T34" fmla="*/ 40 w 48"/>
                <a:gd name="T35" fmla="*/ 4 h 84"/>
                <a:gd name="T36" fmla="*/ 44 w 48"/>
                <a:gd name="T37" fmla="*/ 7 h 84"/>
                <a:gd name="T38" fmla="*/ 44 w 48"/>
                <a:gd name="T39" fmla="*/ 7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" h="84">
                  <a:moveTo>
                    <a:pt x="4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80"/>
                    <a:pt x="3" y="84"/>
                    <a:pt x="7" y="84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4" y="84"/>
                    <a:pt x="48" y="80"/>
                    <a:pt x="48" y="76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3"/>
                    <a:pt x="44" y="0"/>
                    <a:pt x="40" y="0"/>
                  </a:cubicBezTo>
                  <a:close/>
                  <a:moveTo>
                    <a:pt x="44" y="76"/>
                  </a:moveTo>
                  <a:cubicBezTo>
                    <a:pt x="44" y="78"/>
                    <a:pt x="42" y="80"/>
                    <a:pt x="40" y="80"/>
                  </a:cubicBezTo>
                  <a:cubicBezTo>
                    <a:pt x="7" y="80"/>
                    <a:pt x="7" y="80"/>
                    <a:pt x="7" y="80"/>
                  </a:cubicBezTo>
                  <a:cubicBezTo>
                    <a:pt x="5" y="80"/>
                    <a:pt x="4" y="78"/>
                    <a:pt x="4" y="76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2" y="4"/>
                    <a:pt x="44" y="5"/>
                    <a:pt x="44" y="7"/>
                  </a:cubicBezTo>
                  <a:lnTo>
                    <a:pt x="44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1" name="Freeform 11"/>
            <p:cNvSpPr>
              <a:spLocks/>
            </p:cNvSpPr>
            <p:nvPr/>
          </p:nvSpPr>
          <p:spPr bwMode="auto">
            <a:xfrm>
              <a:off x="9077053" y="1046819"/>
              <a:ext cx="41742" cy="10703"/>
            </a:xfrm>
            <a:custGeom>
              <a:avLst/>
              <a:gdLst>
                <a:gd name="T0" fmla="*/ 2 w 16"/>
                <a:gd name="T1" fmla="*/ 4 h 4"/>
                <a:gd name="T2" fmla="*/ 14 w 16"/>
                <a:gd name="T3" fmla="*/ 4 h 4"/>
                <a:gd name="T4" fmla="*/ 16 w 16"/>
                <a:gd name="T5" fmla="*/ 2 h 4"/>
                <a:gd name="T6" fmla="*/ 14 w 16"/>
                <a:gd name="T7" fmla="*/ 0 h 4"/>
                <a:gd name="T8" fmla="*/ 2 w 16"/>
                <a:gd name="T9" fmla="*/ 0 h 4"/>
                <a:gd name="T10" fmla="*/ 0 w 16"/>
                <a:gd name="T11" fmla="*/ 2 h 4"/>
                <a:gd name="T12" fmla="*/ 2 w 1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4">
                  <a:moveTo>
                    <a:pt x="2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5" y="4"/>
                    <a:pt x="16" y="3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2" name="Oval 12"/>
            <p:cNvSpPr>
              <a:spLocks noChangeArrowheads="1"/>
            </p:cNvSpPr>
            <p:nvPr/>
          </p:nvSpPr>
          <p:spPr bwMode="auto">
            <a:xfrm>
              <a:off x="9087756" y="1295128"/>
              <a:ext cx="20336" cy="2140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33" name="Group 432"/>
          <p:cNvGrpSpPr/>
          <p:nvPr userDrawn="1"/>
        </p:nvGrpSpPr>
        <p:grpSpPr>
          <a:xfrm>
            <a:off x="9703679" y="5316103"/>
            <a:ext cx="577077" cy="577076"/>
            <a:chOff x="7716838" y="4857750"/>
            <a:chExt cx="569913" cy="569912"/>
          </a:xfrm>
          <a:solidFill>
            <a:schemeClr val="bg2"/>
          </a:solidFill>
        </p:grpSpPr>
        <p:sp>
          <p:nvSpPr>
            <p:cNvPr id="434" name="Freeform 5"/>
            <p:cNvSpPr>
              <a:spLocks/>
            </p:cNvSpPr>
            <p:nvPr/>
          </p:nvSpPr>
          <p:spPr bwMode="auto">
            <a:xfrm>
              <a:off x="7716838" y="5238750"/>
              <a:ext cx="382588" cy="188912"/>
            </a:xfrm>
            <a:custGeom>
              <a:avLst/>
              <a:gdLst>
                <a:gd name="T0" fmla="*/ 164 w 164"/>
                <a:gd name="T1" fmla="*/ 81 h 81"/>
                <a:gd name="T2" fmla="*/ 0 w 164"/>
                <a:gd name="T3" fmla="*/ 81 h 81"/>
                <a:gd name="T4" fmla="*/ 0 w 164"/>
                <a:gd name="T5" fmla="*/ 59 h 81"/>
                <a:gd name="T6" fmla="*/ 20 w 164"/>
                <a:gd name="T7" fmla="*/ 32 h 81"/>
                <a:gd name="T8" fmla="*/ 56 w 164"/>
                <a:gd name="T9" fmla="*/ 19 h 81"/>
                <a:gd name="T10" fmla="*/ 56 w 164"/>
                <a:gd name="T11" fmla="*/ 2 h 81"/>
                <a:gd name="T12" fmla="*/ 68 w 164"/>
                <a:gd name="T13" fmla="*/ 2 h 81"/>
                <a:gd name="T14" fmla="*/ 68 w 164"/>
                <a:gd name="T15" fmla="*/ 27 h 81"/>
                <a:gd name="T16" fmla="*/ 24 w 164"/>
                <a:gd name="T17" fmla="*/ 43 h 81"/>
                <a:gd name="T18" fmla="*/ 12 w 164"/>
                <a:gd name="T19" fmla="*/ 59 h 81"/>
                <a:gd name="T20" fmla="*/ 12 w 164"/>
                <a:gd name="T21" fmla="*/ 69 h 81"/>
                <a:gd name="T22" fmla="*/ 152 w 164"/>
                <a:gd name="T23" fmla="*/ 69 h 81"/>
                <a:gd name="T24" fmla="*/ 152 w 164"/>
                <a:gd name="T25" fmla="*/ 59 h 81"/>
                <a:gd name="T26" fmla="*/ 140 w 164"/>
                <a:gd name="T27" fmla="*/ 43 h 81"/>
                <a:gd name="T28" fmla="*/ 96 w 164"/>
                <a:gd name="T29" fmla="*/ 27 h 81"/>
                <a:gd name="T30" fmla="*/ 96 w 164"/>
                <a:gd name="T31" fmla="*/ 0 h 81"/>
                <a:gd name="T32" fmla="*/ 108 w 164"/>
                <a:gd name="T33" fmla="*/ 0 h 81"/>
                <a:gd name="T34" fmla="*/ 108 w 164"/>
                <a:gd name="T35" fmla="*/ 19 h 81"/>
                <a:gd name="T36" fmla="*/ 144 w 164"/>
                <a:gd name="T37" fmla="*/ 32 h 81"/>
                <a:gd name="T38" fmla="*/ 164 w 164"/>
                <a:gd name="T39" fmla="*/ 59 h 81"/>
                <a:gd name="T40" fmla="*/ 164 w 164"/>
                <a:gd name="T4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4" h="81">
                  <a:moveTo>
                    <a:pt x="164" y="81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46"/>
                    <a:pt x="8" y="36"/>
                    <a:pt x="20" y="32"/>
                  </a:cubicBezTo>
                  <a:cubicBezTo>
                    <a:pt x="56" y="19"/>
                    <a:pt x="56" y="19"/>
                    <a:pt x="56" y="19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68" y="2"/>
                    <a:pt x="68" y="2"/>
                    <a:pt x="68" y="2"/>
                  </a:cubicBezTo>
                  <a:cubicBezTo>
                    <a:pt x="68" y="27"/>
                    <a:pt x="68" y="27"/>
                    <a:pt x="68" y="27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16" y="46"/>
                    <a:pt x="12" y="52"/>
                    <a:pt x="12" y="59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152" y="69"/>
                    <a:pt x="152" y="69"/>
                    <a:pt x="152" y="69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2" y="52"/>
                    <a:pt x="147" y="46"/>
                    <a:pt x="140" y="43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19"/>
                    <a:pt x="108" y="19"/>
                    <a:pt x="108" y="19"/>
                  </a:cubicBezTo>
                  <a:cubicBezTo>
                    <a:pt x="144" y="32"/>
                    <a:pt x="144" y="32"/>
                    <a:pt x="144" y="32"/>
                  </a:cubicBezTo>
                  <a:cubicBezTo>
                    <a:pt x="156" y="36"/>
                    <a:pt x="164" y="47"/>
                    <a:pt x="164" y="59"/>
                  </a:cubicBezTo>
                  <a:lnTo>
                    <a:pt x="164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5" name="Freeform 6"/>
            <p:cNvSpPr>
              <a:spLocks noEditPoints="1"/>
            </p:cNvSpPr>
            <p:nvPr/>
          </p:nvSpPr>
          <p:spPr bwMode="auto">
            <a:xfrm>
              <a:off x="7799388" y="5019675"/>
              <a:ext cx="211138" cy="249237"/>
            </a:xfrm>
            <a:custGeom>
              <a:avLst/>
              <a:gdLst>
                <a:gd name="T0" fmla="*/ 46 w 91"/>
                <a:gd name="T1" fmla="*/ 107 h 107"/>
                <a:gd name="T2" fmla="*/ 0 w 91"/>
                <a:gd name="T3" fmla="*/ 53 h 107"/>
                <a:gd name="T4" fmla="*/ 46 w 91"/>
                <a:gd name="T5" fmla="*/ 0 h 107"/>
                <a:gd name="T6" fmla="*/ 91 w 91"/>
                <a:gd name="T7" fmla="*/ 53 h 107"/>
                <a:gd name="T8" fmla="*/ 46 w 91"/>
                <a:gd name="T9" fmla="*/ 107 h 107"/>
                <a:gd name="T10" fmla="*/ 46 w 91"/>
                <a:gd name="T11" fmla="*/ 12 h 107"/>
                <a:gd name="T12" fmla="*/ 12 w 91"/>
                <a:gd name="T13" fmla="*/ 53 h 107"/>
                <a:gd name="T14" fmla="*/ 46 w 91"/>
                <a:gd name="T15" fmla="*/ 95 h 107"/>
                <a:gd name="T16" fmla="*/ 79 w 91"/>
                <a:gd name="T17" fmla="*/ 53 h 107"/>
                <a:gd name="T18" fmla="*/ 46 w 91"/>
                <a:gd name="T19" fmla="*/ 1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107">
                  <a:moveTo>
                    <a:pt x="46" y="107"/>
                  </a:moveTo>
                  <a:cubicBezTo>
                    <a:pt x="20" y="107"/>
                    <a:pt x="0" y="83"/>
                    <a:pt x="0" y="53"/>
                  </a:cubicBezTo>
                  <a:cubicBezTo>
                    <a:pt x="0" y="24"/>
                    <a:pt x="20" y="0"/>
                    <a:pt x="46" y="0"/>
                  </a:cubicBezTo>
                  <a:cubicBezTo>
                    <a:pt x="71" y="0"/>
                    <a:pt x="91" y="24"/>
                    <a:pt x="91" y="53"/>
                  </a:cubicBezTo>
                  <a:cubicBezTo>
                    <a:pt x="91" y="83"/>
                    <a:pt x="71" y="107"/>
                    <a:pt x="46" y="107"/>
                  </a:cubicBezTo>
                  <a:close/>
                  <a:moveTo>
                    <a:pt x="46" y="12"/>
                  </a:moveTo>
                  <a:cubicBezTo>
                    <a:pt x="27" y="12"/>
                    <a:pt x="12" y="30"/>
                    <a:pt x="12" y="53"/>
                  </a:cubicBezTo>
                  <a:cubicBezTo>
                    <a:pt x="12" y="76"/>
                    <a:pt x="27" y="95"/>
                    <a:pt x="46" y="95"/>
                  </a:cubicBezTo>
                  <a:cubicBezTo>
                    <a:pt x="64" y="95"/>
                    <a:pt x="79" y="76"/>
                    <a:pt x="79" y="53"/>
                  </a:cubicBezTo>
                  <a:cubicBezTo>
                    <a:pt x="79" y="30"/>
                    <a:pt x="64" y="12"/>
                    <a:pt x="4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6" name="Freeform 7"/>
            <p:cNvSpPr>
              <a:spLocks/>
            </p:cNvSpPr>
            <p:nvPr/>
          </p:nvSpPr>
          <p:spPr bwMode="auto">
            <a:xfrm>
              <a:off x="7808913" y="5068888"/>
              <a:ext cx="190500" cy="80962"/>
            </a:xfrm>
            <a:custGeom>
              <a:avLst/>
              <a:gdLst>
                <a:gd name="T0" fmla="*/ 71 w 82"/>
                <a:gd name="T1" fmla="*/ 35 h 35"/>
                <a:gd name="T2" fmla="*/ 47 w 82"/>
                <a:gd name="T3" fmla="*/ 23 h 35"/>
                <a:gd name="T4" fmla="*/ 18 w 82"/>
                <a:gd name="T5" fmla="*/ 34 h 35"/>
                <a:gd name="T6" fmla="*/ 0 w 82"/>
                <a:gd name="T7" fmla="*/ 30 h 35"/>
                <a:gd name="T8" fmla="*/ 5 w 82"/>
                <a:gd name="T9" fmla="*/ 19 h 35"/>
                <a:gd name="T10" fmla="*/ 18 w 82"/>
                <a:gd name="T11" fmla="*/ 22 h 35"/>
                <a:gd name="T12" fmla="*/ 42 w 82"/>
                <a:gd name="T13" fmla="*/ 10 h 35"/>
                <a:gd name="T14" fmla="*/ 48 w 82"/>
                <a:gd name="T15" fmla="*/ 0 h 35"/>
                <a:gd name="T16" fmla="*/ 53 w 82"/>
                <a:gd name="T17" fmla="*/ 10 h 35"/>
                <a:gd name="T18" fmla="*/ 76 w 82"/>
                <a:gd name="T19" fmla="*/ 22 h 35"/>
                <a:gd name="T20" fmla="*/ 79 w 82"/>
                <a:gd name="T21" fmla="*/ 22 h 35"/>
                <a:gd name="T22" fmla="*/ 81 w 82"/>
                <a:gd name="T23" fmla="*/ 22 h 35"/>
                <a:gd name="T24" fmla="*/ 82 w 82"/>
                <a:gd name="T25" fmla="*/ 34 h 35"/>
                <a:gd name="T26" fmla="*/ 80 w 82"/>
                <a:gd name="T27" fmla="*/ 34 h 35"/>
                <a:gd name="T28" fmla="*/ 79 w 82"/>
                <a:gd name="T29" fmla="*/ 34 h 35"/>
                <a:gd name="T30" fmla="*/ 71 w 82"/>
                <a:gd name="T3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2" h="35">
                  <a:moveTo>
                    <a:pt x="71" y="35"/>
                  </a:moveTo>
                  <a:cubicBezTo>
                    <a:pt x="61" y="35"/>
                    <a:pt x="54" y="31"/>
                    <a:pt x="47" y="23"/>
                  </a:cubicBezTo>
                  <a:cubicBezTo>
                    <a:pt x="40" y="30"/>
                    <a:pt x="28" y="34"/>
                    <a:pt x="18" y="34"/>
                  </a:cubicBezTo>
                  <a:cubicBezTo>
                    <a:pt x="11" y="34"/>
                    <a:pt x="5" y="33"/>
                    <a:pt x="0" y="3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9" y="21"/>
                    <a:pt x="13" y="22"/>
                    <a:pt x="18" y="22"/>
                  </a:cubicBezTo>
                  <a:cubicBezTo>
                    <a:pt x="27" y="22"/>
                    <a:pt x="39" y="17"/>
                    <a:pt x="42" y="1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3" y="10"/>
                    <a:pt x="53" y="10"/>
                    <a:pt x="53" y="10"/>
                  </a:cubicBezTo>
                  <a:cubicBezTo>
                    <a:pt x="59" y="21"/>
                    <a:pt x="66" y="25"/>
                    <a:pt x="76" y="22"/>
                  </a:cubicBezTo>
                  <a:cubicBezTo>
                    <a:pt x="77" y="22"/>
                    <a:pt x="78" y="22"/>
                    <a:pt x="79" y="22"/>
                  </a:cubicBezTo>
                  <a:cubicBezTo>
                    <a:pt x="80" y="22"/>
                    <a:pt x="80" y="22"/>
                    <a:pt x="81" y="22"/>
                  </a:cubicBezTo>
                  <a:cubicBezTo>
                    <a:pt x="82" y="34"/>
                    <a:pt x="82" y="34"/>
                    <a:pt x="82" y="34"/>
                  </a:cubicBezTo>
                  <a:cubicBezTo>
                    <a:pt x="81" y="34"/>
                    <a:pt x="81" y="34"/>
                    <a:pt x="80" y="34"/>
                  </a:cubicBezTo>
                  <a:cubicBezTo>
                    <a:pt x="80" y="34"/>
                    <a:pt x="79" y="34"/>
                    <a:pt x="79" y="34"/>
                  </a:cubicBezTo>
                  <a:cubicBezTo>
                    <a:pt x="76" y="35"/>
                    <a:pt x="73" y="35"/>
                    <a:pt x="7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7" name="Freeform 8"/>
            <p:cNvSpPr>
              <a:spLocks/>
            </p:cNvSpPr>
            <p:nvPr/>
          </p:nvSpPr>
          <p:spPr bwMode="auto">
            <a:xfrm>
              <a:off x="7904163" y="4857750"/>
              <a:ext cx="382588" cy="350837"/>
            </a:xfrm>
            <a:custGeom>
              <a:avLst/>
              <a:gdLst>
                <a:gd name="T0" fmla="*/ 117 w 241"/>
                <a:gd name="T1" fmla="*/ 221 h 221"/>
                <a:gd name="T2" fmla="*/ 117 w 241"/>
                <a:gd name="T3" fmla="*/ 147 h 221"/>
                <a:gd name="T4" fmla="*/ 97 w 241"/>
                <a:gd name="T5" fmla="*/ 147 h 221"/>
                <a:gd name="T6" fmla="*/ 97 w 241"/>
                <a:gd name="T7" fmla="*/ 130 h 221"/>
                <a:gd name="T8" fmla="*/ 135 w 241"/>
                <a:gd name="T9" fmla="*/ 130 h 221"/>
                <a:gd name="T10" fmla="*/ 135 w 241"/>
                <a:gd name="T11" fmla="*/ 174 h 221"/>
                <a:gd name="T12" fmla="*/ 175 w 241"/>
                <a:gd name="T13" fmla="*/ 130 h 221"/>
                <a:gd name="T14" fmla="*/ 223 w 241"/>
                <a:gd name="T15" fmla="*/ 130 h 221"/>
                <a:gd name="T16" fmla="*/ 223 w 241"/>
                <a:gd name="T17" fmla="*/ 18 h 221"/>
                <a:gd name="T18" fmla="*/ 17 w 241"/>
                <a:gd name="T19" fmla="*/ 18 h 221"/>
                <a:gd name="T20" fmla="*/ 17 w 241"/>
                <a:gd name="T21" fmla="*/ 68 h 221"/>
                <a:gd name="T22" fmla="*/ 0 w 241"/>
                <a:gd name="T23" fmla="*/ 68 h 221"/>
                <a:gd name="T24" fmla="*/ 0 w 241"/>
                <a:gd name="T25" fmla="*/ 0 h 221"/>
                <a:gd name="T26" fmla="*/ 241 w 241"/>
                <a:gd name="T27" fmla="*/ 0 h 221"/>
                <a:gd name="T28" fmla="*/ 241 w 241"/>
                <a:gd name="T29" fmla="*/ 147 h 221"/>
                <a:gd name="T30" fmla="*/ 183 w 241"/>
                <a:gd name="T31" fmla="*/ 147 h 221"/>
                <a:gd name="T32" fmla="*/ 117 w 241"/>
                <a:gd name="T33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1" h="221">
                  <a:moveTo>
                    <a:pt x="117" y="221"/>
                  </a:moveTo>
                  <a:lnTo>
                    <a:pt x="117" y="147"/>
                  </a:lnTo>
                  <a:lnTo>
                    <a:pt x="97" y="147"/>
                  </a:lnTo>
                  <a:lnTo>
                    <a:pt x="97" y="130"/>
                  </a:lnTo>
                  <a:lnTo>
                    <a:pt x="135" y="130"/>
                  </a:lnTo>
                  <a:lnTo>
                    <a:pt x="135" y="174"/>
                  </a:lnTo>
                  <a:lnTo>
                    <a:pt x="175" y="130"/>
                  </a:lnTo>
                  <a:lnTo>
                    <a:pt x="223" y="130"/>
                  </a:lnTo>
                  <a:lnTo>
                    <a:pt x="223" y="18"/>
                  </a:lnTo>
                  <a:lnTo>
                    <a:pt x="17" y="1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0"/>
                  </a:lnTo>
                  <a:lnTo>
                    <a:pt x="241" y="0"/>
                  </a:lnTo>
                  <a:lnTo>
                    <a:pt x="241" y="147"/>
                  </a:lnTo>
                  <a:lnTo>
                    <a:pt x="183" y="147"/>
                  </a:lnTo>
                  <a:lnTo>
                    <a:pt x="117" y="2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8" name="Freeform 9"/>
            <p:cNvSpPr>
              <a:spLocks/>
            </p:cNvSpPr>
            <p:nvPr/>
          </p:nvSpPr>
          <p:spPr bwMode="auto">
            <a:xfrm>
              <a:off x="8018463" y="4965700"/>
              <a:ext cx="25400" cy="25400"/>
            </a:xfrm>
            <a:custGeom>
              <a:avLst/>
              <a:gdLst>
                <a:gd name="T0" fmla="*/ 16 w 16"/>
                <a:gd name="T1" fmla="*/ 0 h 16"/>
                <a:gd name="T2" fmla="*/ 0 w 16"/>
                <a:gd name="T3" fmla="*/ 0 h 16"/>
                <a:gd name="T4" fmla="*/ 0 w 16"/>
                <a:gd name="T5" fmla="*/ 16 h 16"/>
                <a:gd name="T6" fmla="*/ 16 w 16"/>
                <a:gd name="T7" fmla="*/ 16 h 16"/>
                <a:gd name="T8" fmla="*/ 16 w 16"/>
                <a:gd name="T9" fmla="*/ 0 h 16"/>
                <a:gd name="T10" fmla="*/ 16 w 16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6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9" name="Freeform 10"/>
            <p:cNvSpPr>
              <a:spLocks/>
            </p:cNvSpPr>
            <p:nvPr/>
          </p:nvSpPr>
          <p:spPr bwMode="auto">
            <a:xfrm>
              <a:off x="8094663" y="4965700"/>
              <a:ext cx="25400" cy="25400"/>
            </a:xfrm>
            <a:custGeom>
              <a:avLst/>
              <a:gdLst>
                <a:gd name="T0" fmla="*/ 16 w 16"/>
                <a:gd name="T1" fmla="*/ 0 h 16"/>
                <a:gd name="T2" fmla="*/ 0 w 16"/>
                <a:gd name="T3" fmla="*/ 0 h 16"/>
                <a:gd name="T4" fmla="*/ 0 w 16"/>
                <a:gd name="T5" fmla="*/ 16 h 16"/>
                <a:gd name="T6" fmla="*/ 16 w 16"/>
                <a:gd name="T7" fmla="*/ 16 h 16"/>
                <a:gd name="T8" fmla="*/ 16 w 16"/>
                <a:gd name="T9" fmla="*/ 0 h 16"/>
                <a:gd name="T10" fmla="*/ 16 w 16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6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0" name="Freeform 11"/>
            <p:cNvSpPr>
              <a:spLocks/>
            </p:cNvSpPr>
            <p:nvPr/>
          </p:nvSpPr>
          <p:spPr bwMode="auto">
            <a:xfrm>
              <a:off x="8172450" y="4965700"/>
              <a:ext cx="25400" cy="25400"/>
            </a:xfrm>
            <a:custGeom>
              <a:avLst/>
              <a:gdLst>
                <a:gd name="T0" fmla="*/ 16 w 16"/>
                <a:gd name="T1" fmla="*/ 0 h 16"/>
                <a:gd name="T2" fmla="*/ 0 w 16"/>
                <a:gd name="T3" fmla="*/ 0 h 16"/>
                <a:gd name="T4" fmla="*/ 0 w 16"/>
                <a:gd name="T5" fmla="*/ 16 h 16"/>
                <a:gd name="T6" fmla="*/ 16 w 16"/>
                <a:gd name="T7" fmla="*/ 16 h 16"/>
                <a:gd name="T8" fmla="*/ 16 w 16"/>
                <a:gd name="T9" fmla="*/ 0 h 16"/>
                <a:gd name="T10" fmla="*/ 16 w 16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6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41" name="Group 440"/>
          <p:cNvGrpSpPr/>
          <p:nvPr userDrawn="1"/>
        </p:nvGrpSpPr>
        <p:grpSpPr>
          <a:xfrm rot="2700000">
            <a:off x="11632141" y="4656009"/>
            <a:ext cx="316524" cy="551595"/>
            <a:chOff x="4732338" y="4783138"/>
            <a:chExt cx="703263" cy="1225550"/>
          </a:xfrm>
          <a:solidFill>
            <a:schemeClr val="bg2"/>
          </a:solidFill>
        </p:grpSpPr>
        <p:sp>
          <p:nvSpPr>
            <p:cNvPr id="4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45" name="Group 444"/>
          <p:cNvGrpSpPr/>
          <p:nvPr userDrawn="1"/>
        </p:nvGrpSpPr>
        <p:grpSpPr>
          <a:xfrm>
            <a:off x="10267640" y="6381380"/>
            <a:ext cx="435835" cy="305837"/>
            <a:chOff x="5730876" y="4662488"/>
            <a:chExt cx="1931988" cy="1355725"/>
          </a:xfrm>
          <a:solidFill>
            <a:schemeClr val="bg2"/>
          </a:solidFill>
        </p:grpSpPr>
        <p:sp>
          <p:nvSpPr>
            <p:cNvPr id="446" name="Freeform 9"/>
            <p:cNvSpPr>
              <a:spLocks noEditPoints="1"/>
            </p:cNvSpPr>
            <p:nvPr/>
          </p:nvSpPr>
          <p:spPr bwMode="auto">
            <a:xfrm>
              <a:off x="5730876" y="4662488"/>
              <a:ext cx="1931988" cy="1355725"/>
            </a:xfrm>
            <a:custGeom>
              <a:avLst/>
              <a:gdLst>
                <a:gd name="T0" fmla="*/ 1712 w 1759"/>
                <a:gd name="T1" fmla="*/ 863 h 1235"/>
                <a:gd name="T2" fmla="*/ 1593 w 1759"/>
                <a:gd name="T3" fmla="*/ 409 h 1235"/>
                <a:gd name="T4" fmla="*/ 1477 w 1759"/>
                <a:gd name="T5" fmla="*/ 206 h 1235"/>
                <a:gd name="T6" fmla="*/ 1408 w 1759"/>
                <a:gd name="T7" fmla="*/ 175 h 1235"/>
                <a:gd name="T8" fmla="*/ 969 w 1759"/>
                <a:gd name="T9" fmla="*/ 174 h 1235"/>
                <a:gd name="T10" fmla="*/ 957 w 1759"/>
                <a:gd name="T11" fmla="*/ 61 h 1235"/>
                <a:gd name="T12" fmla="*/ 62 w 1759"/>
                <a:gd name="T13" fmla="*/ 0 h 1235"/>
                <a:gd name="T14" fmla="*/ 1 w 1759"/>
                <a:gd name="T15" fmla="*/ 643 h 1235"/>
                <a:gd name="T16" fmla="*/ 93 w 1759"/>
                <a:gd name="T17" fmla="*/ 1043 h 1235"/>
                <a:gd name="T18" fmla="*/ 423 w 1759"/>
                <a:gd name="T19" fmla="*/ 1235 h 1235"/>
                <a:gd name="T20" fmla="*/ 1085 w 1759"/>
                <a:gd name="T21" fmla="*/ 1043 h 1235"/>
                <a:gd name="T22" fmla="*/ 1544 w 1759"/>
                <a:gd name="T23" fmla="*/ 1043 h 1235"/>
                <a:gd name="T24" fmla="*/ 1759 w 1759"/>
                <a:gd name="T25" fmla="*/ 1033 h 1235"/>
                <a:gd name="T26" fmla="*/ 1749 w 1759"/>
                <a:gd name="T27" fmla="*/ 863 h 1235"/>
                <a:gd name="T28" fmla="*/ 1629 w 1759"/>
                <a:gd name="T29" fmla="*/ 642 h 1235"/>
                <a:gd name="T30" fmla="*/ 1300 w 1759"/>
                <a:gd name="T31" fmla="*/ 256 h 1235"/>
                <a:gd name="T32" fmla="*/ 1413 w 1759"/>
                <a:gd name="T33" fmla="*/ 257 h 1235"/>
                <a:gd name="T34" fmla="*/ 969 w 1759"/>
                <a:gd name="T35" fmla="*/ 255 h 1235"/>
                <a:gd name="T36" fmla="*/ 1259 w 1759"/>
                <a:gd name="T37" fmla="*/ 642 h 1235"/>
                <a:gd name="T38" fmla="*/ 958 w 1759"/>
                <a:gd name="T39" fmla="*/ 266 h 1235"/>
                <a:gd name="T40" fmla="*/ 876 w 1759"/>
                <a:gd name="T41" fmla="*/ 81 h 1235"/>
                <a:gd name="T42" fmla="*/ 163 w 1759"/>
                <a:gd name="T43" fmla="*/ 604 h 1235"/>
                <a:gd name="T44" fmla="*/ 81 w 1759"/>
                <a:gd name="T45" fmla="*/ 81 h 1235"/>
                <a:gd name="T46" fmla="*/ 423 w 1759"/>
                <a:gd name="T47" fmla="*/ 1160 h 1235"/>
                <a:gd name="T48" fmla="*/ 423 w 1759"/>
                <a:gd name="T49" fmla="*/ 844 h 1235"/>
                <a:gd name="T50" fmla="*/ 423 w 1759"/>
                <a:gd name="T51" fmla="*/ 1160 h 1235"/>
                <a:gd name="T52" fmla="*/ 192 w 1759"/>
                <a:gd name="T53" fmla="*/ 962 h 1235"/>
                <a:gd name="T54" fmla="*/ 82 w 1759"/>
                <a:gd name="T55" fmla="*/ 951 h 1235"/>
                <a:gd name="T56" fmla="*/ 957 w 1759"/>
                <a:gd name="T57" fmla="*/ 684 h 1235"/>
                <a:gd name="T58" fmla="*/ 958 w 1759"/>
                <a:gd name="T59" fmla="*/ 682 h 1235"/>
                <a:gd name="T60" fmla="*/ 1631 w 1759"/>
                <a:gd name="T61" fmla="*/ 863 h 1235"/>
                <a:gd name="T62" fmla="*/ 1584 w 1759"/>
                <a:gd name="T63" fmla="*/ 873 h 1235"/>
                <a:gd name="T64" fmla="*/ 1547 w 1759"/>
                <a:gd name="T65" fmla="*/ 962 h 1235"/>
                <a:gd name="T66" fmla="*/ 1082 w 1759"/>
                <a:gd name="T67" fmla="*/ 962 h 1235"/>
                <a:gd name="T68" fmla="*/ 425 w 1759"/>
                <a:gd name="T69" fmla="*/ 766 h 1235"/>
                <a:gd name="T70" fmla="*/ 1156 w 1759"/>
                <a:gd name="T71" fmla="*/ 1002 h 1235"/>
                <a:gd name="T72" fmla="*/ 1473 w 1759"/>
                <a:gd name="T73" fmla="*/ 1002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59" h="1235">
                  <a:moveTo>
                    <a:pt x="1749" y="863"/>
                  </a:moveTo>
                  <a:cubicBezTo>
                    <a:pt x="1712" y="863"/>
                    <a:pt x="1712" y="863"/>
                    <a:pt x="1712" y="863"/>
                  </a:cubicBezTo>
                  <a:cubicBezTo>
                    <a:pt x="1712" y="638"/>
                    <a:pt x="1712" y="638"/>
                    <a:pt x="1712" y="638"/>
                  </a:cubicBezTo>
                  <a:cubicBezTo>
                    <a:pt x="1712" y="625"/>
                    <a:pt x="1712" y="619"/>
                    <a:pt x="1593" y="409"/>
                  </a:cubicBezTo>
                  <a:cubicBezTo>
                    <a:pt x="1537" y="310"/>
                    <a:pt x="1480" y="211"/>
                    <a:pt x="1479" y="210"/>
                  </a:cubicBezTo>
                  <a:cubicBezTo>
                    <a:pt x="1477" y="206"/>
                    <a:pt x="1477" y="206"/>
                    <a:pt x="1477" y="206"/>
                  </a:cubicBezTo>
                  <a:cubicBezTo>
                    <a:pt x="1473" y="202"/>
                    <a:pt x="1473" y="202"/>
                    <a:pt x="1473" y="202"/>
                  </a:cubicBezTo>
                  <a:cubicBezTo>
                    <a:pt x="1455" y="185"/>
                    <a:pt x="1432" y="175"/>
                    <a:pt x="1408" y="175"/>
                  </a:cubicBezTo>
                  <a:cubicBezTo>
                    <a:pt x="969" y="174"/>
                    <a:pt x="969" y="174"/>
                    <a:pt x="969" y="174"/>
                  </a:cubicBezTo>
                  <a:cubicBezTo>
                    <a:pt x="969" y="174"/>
                    <a:pt x="969" y="174"/>
                    <a:pt x="969" y="174"/>
                  </a:cubicBezTo>
                  <a:cubicBezTo>
                    <a:pt x="965" y="174"/>
                    <a:pt x="961" y="174"/>
                    <a:pt x="957" y="175"/>
                  </a:cubicBezTo>
                  <a:cubicBezTo>
                    <a:pt x="957" y="61"/>
                    <a:pt x="957" y="61"/>
                    <a:pt x="957" y="61"/>
                  </a:cubicBezTo>
                  <a:cubicBezTo>
                    <a:pt x="957" y="28"/>
                    <a:pt x="930" y="0"/>
                    <a:pt x="896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8"/>
                    <a:pt x="0" y="61"/>
                  </a:cubicBezTo>
                  <a:cubicBezTo>
                    <a:pt x="1" y="643"/>
                    <a:pt x="1" y="643"/>
                    <a:pt x="1" y="643"/>
                  </a:cubicBezTo>
                  <a:cubicBezTo>
                    <a:pt x="1" y="951"/>
                    <a:pt x="1" y="951"/>
                    <a:pt x="1" y="951"/>
                  </a:cubicBezTo>
                  <a:cubicBezTo>
                    <a:pt x="1" y="1001"/>
                    <a:pt x="42" y="1043"/>
                    <a:pt x="93" y="1043"/>
                  </a:cubicBezTo>
                  <a:cubicBezTo>
                    <a:pt x="193" y="1043"/>
                    <a:pt x="193" y="1043"/>
                    <a:pt x="193" y="1043"/>
                  </a:cubicBezTo>
                  <a:cubicBezTo>
                    <a:pt x="213" y="1152"/>
                    <a:pt x="308" y="1235"/>
                    <a:pt x="423" y="1235"/>
                  </a:cubicBezTo>
                  <a:cubicBezTo>
                    <a:pt x="538" y="1235"/>
                    <a:pt x="634" y="1152"/>
                    <a:pt x="653" y="1043"/>
                  </a:cubicBezTo>
                  <a:cubicBezTo>
                    <a:pt x="1085" y="1043"/>
                    <a:pt x="1085" y="1043"/>
                    <a:pt x="1085" y="1043"/>
                  </a:cubicBezTo>
                  <a:cubicBezTo>
                    <a:pt x="1104" y="1152"/>
                    <a:pt x="1200" y="1235"/>
                    <a:pt x="1315" y="1235"/>
                  </a:cubicBezTo>
                  <a:cubicBezTo>
                    <a:pt x="1429" y="1235"/>
                    <a:pt x="1525" y="1152"/>
                    <a:pt x="1544" y="1043"/>
                  </a:cubicBezTo>
                  <a:cubicBezTo>
                    <a:pt x="1701" y="1043"/>
                    <a:pt x="1717" y="1042"/>
                    <a:pt x="1749" y="1042"/>
                  </a:cubicBezTo>
                  <a:cubicBezTo>
                    <a:pt x="1754" y="1042"/>
                    <a:pt x="1759" y="1038"/>
                    <a:pt x="1759" y="1033"/>
                  </a:cubicBezTo>
                  <a:cubicBezTo>
                    <a:pt x="1759" y="873"/>
                    <a:pt x="1759" y="873"/>
                    <a:pt x="1759" y="873"/>
                  </a:cubicBezTo>
                  <a:cubicBezTo>
                    <a:pt x="1759" y="868"/>
                    <a:pt x="1754" y="863"/>
                    <a:pt x="1749" y="863"/>
                  </a:cubicBezTo>
                  <a:close/>
                  <a:moveTo>
                    <a:pt x="1413" y="257"/>
                  </a:moveTo>
                  <a:cubicBezTo>
                    <a:pt x="1488" y="388"/>
                    <a:pt x="1605" y="593"/>
                    <a:pt x="1629" y="642"/>
                  </a:cubicBezTo>
                  <a:cubicBezTo>
                    <a:pt x="1300" y="642"/>
                    <a:pt x="1300" y="642"/>
                    <a:pt x="1300" y="642"/>
                  </a:cubicBezTo>
                  <a:cubicBezTo>
                    <a:pt x="1300" y="256"/>
                    <a:pt x="1300" y="256"/>
                    <a:pt x="1300" y="256"/>
                  </a:cubicBezTo>
                  <a:cubicBezTo>
                    <a:pt x="1408" y="256"/>
                    <a:pt x="1408" y="256"/>
                    <a:pt x="1408" y="256"/>
                  </a:cubicBezTo>
                  <a:cubicBezTo>
                    <a:pt x="1410" y="256"/>
                    <a:pt x="1411" y="256"/>
                    <a:pt x="1413" y="257"/>
                  </a:cubicBezTo>
                  <a:close/>
                  <a:moveTo>
                    <a:pt x="961" y="258"/>
                  </a:moveTo>
                  <a:cubicBezTo>
                    <a:pt x="963" y="256"/>
                    <a:pt x="966" y="255"/>
                    <a:pt x="969" y="255"/>
                  </a:cubicBezTo>
                  <a:cubicBezTo>
                    <a:pt x="1259" y="256"/>
                    <a:pt x="1259" y="256"/>
                    <a:pt x="1259" y="256"/>
                  </a:cubicBezTo>
                  <a:cubicBezTo>
                    <a:pt x="1259" y="642"/>
                    <a:pt x="1259" y="642"/>
                    <a:pt x="1259" y="642"/>
                  </a:cubicBezTo>
                  <a:cubicBezTo>
                    <a:pt x="958" y="642"/>
                    <a:pt x="958" y="642"/>
                    <a:pt x="958" y="642"/>
                  </a:cubicBezTo>
                  <a:cubicBezTo>
                    <a:pt x="958" y="266"/>
                    <a:pt x="958" y="266"/>
                    <a:pt x="958" y="266"/>
                  </a:cubicBezTo>
                  <a:cubicBezTo>
                    <a:pt x="958" y="263"/>
                    <a:pt x="959" y="260"/>
                    <a:pt x="961" y="258"/>
                  </a:cubicBezTo>
                  <a:close/>
                  <a:moveTo>
                    <a:pt x="876" y="81"/>
                  </a:moveTo>
                  <a:cubicBezTo>
                    <a:pt x="876" y="604"/>
                    <a:pt x="876" y="604"/>
                    <a:pt x="876" y="604"/>
                  </a:cubicBezTo>
                  <a:cubicBezTo>
                    <a:pt x="163" y="604"/>
                    <a:pt x="163" y="604"/>
                    <a:pt x="163" y="604"/>
                  </a:cubicBezTo>
                  <a:cubicBezTo>
                    <a:pt x="82" y="604"/>
                    <a:pt x="82" y="604"/>
                    <a:pt x="82" y="604"/>
                  </a:cubicBezTo>
                  <a:cubicBezTo>
                    <a:pt x="81" y="81"/>
                    <a:pt x="81" y="81"/>
                    <a:pt x="81" y="81"/>
                  </a:cubicBezTo>
                  <a:lnTo>
                    <a:pt x="876" y="81"/>
                  </a:lnTo>
                  <a:close/>
                  <a:moveTo>
                    <a:pt x="423" y="1160"/>
                  </a:moveTo>
                  <a:cubicBezTo>
                    <a:pt x="336" y="1160"/>
                    <a:pt x="265" y="1089"/>
                    <a:pt x="265" y="1002"/>
                  </a:cubicBezTo>
                  <a:cubicBezTo>
                    <a:pt x="265" y="915"/>
                    <a:pt x="336" y="844"/>
                    <a:pt x="423" y="844"/>
                  </a:cubicBezTo>
                  <a:cubicBezTo>
                    <a:pt x="511" y="844"/>
                    <a:pt x="582" y="915"/>
                    <a:pt x="582" y="1002"/>
                  </a:cubicBezTo>
                  <a:cubicBezTo>
                    <a:pt x="582" y="1089"/>
                    <a:pt x="511" y="1160"/>
                    <a:pt x="423" y="1160"/>
                  </a:cubicBezTo>
                  <a:close/>
                  <a:moveTo>
                    <a:pt x="425" y="766"/>
                  </a:moveTo>
                  <a:cubicBezTo>
                    <a:pt x="308" y="766"/>
                    <a:pt x="211" y="851"/>
                    <a:pt x="192" y="962"/>
                  </a:cubicBezTo>
                  <a:cubicBezTo>
                    <a:pt x="93" y="962"/>
                    <a:pt x="93" y="962"/>
                    <a:pt x="93" y="962"/>
                  </a:cubicBezTo>
                  <a:cubicBezTo>
                    <a:pt x="87" y="962"/>
                    <a:pt x="82" y="957"/>
                    <a:pt x="82" y="951"/>
                  </a:cubicBezTo>
                  <a:cubicBezTo>
                    <a:pt x="82" y="684"/>
                    <a:pt x="82" y="684"/>
                    <a:pt x="82" y="684"/>
                  </a:cubicBezTo>
                  <a:cubicBezTo>
                    <a:pt x="957" y="684"/>
                    <a:pt x="957" y="684"/>
                    <a:pt x="957" y="684"/>
                  </a:cubicBezTo>
                  <a:cubicBezTo>
                    <a:pt x="958" y="684"/>
                    <a:pt x="958" y="684"/>
                    <a:pt x="958" y="684"/>
                  </a:cubicBezTo>
                  <a:cubicBezTo>
                    <a:pt x="958" y="682"/>
                    <a:pt x="958" y="682"/>
                    <a:pt x="958" y="682"/>
                  </a:cubicBezTo>
                  <a:cubicBezTo>
                    <a:pt x="1631" y="682"/>
                    <a:pt x="1631" y="682"/>
                    <a:pt x="1631" y="682"/>
                  </a:cubicBezTo>
                  <a:cubicBezTo>
                    <a:pt x="1631" y="863"/>
                    <a:pt x="1631" y="863"/>
                    <a:pt x="1631" y="863"/>
                  </a:cubicBezTo>
                  <a:cubicBezTo>
                    <a:pt x="1594" y="863"/>
                    <a:pt x="1594" y="863"/>
                    <a:pt x="1594" y="863"/>
                  </a:cubicBezTo>
                  <a:cubicBezTo>
                    <a:pt x="1589" y="863"/>
                    <a:pt x="1584" y="868"/>
                    <a:pt x="1584" y="873"/>
                  </a:cubicBezTo>
                  <a:cubicBezTo>
                    <a:pt x="1584" y="962"/>
                    <a:pt x="1584" y="962"/>
                    <a:pt x="1584" y="962"/>
                  </a:cubicBezTo>
                  <a:cubicBezTo>
                    <a:pt x="1547" y="962"/>
                    <a:pt x="1547" y="962"/>
                    <a:pt x="1547" y="962"/>
                  </a:cubicBezTo>
                  <a:cubicBezTo>
                    <a:pt x="1528" y="851"/>
                    <a:pt x="1431" y="766"/>
                    <a:pt x="1315" y="766"/>
                  </a:cubicBezTo>
                  <a:cubicBezTo>
                    <a:pt x="1198" y="766"/>
                    <a:pt x="1101" y="851"/>
                    <a:pt x="1082" y="962"/>
                  </a:cubicBezTo>
                  <a:cubicBezTo>
                    <a:pt x="658" y="962"/>
                    <a:pt x="658" y="962"/>
                    <a:pt x="658" y="962"/>
                  </a:cubicBezTo>
                  <a:cubicBezTo>
                    <a:pt x="638" y="851"/>
                    <a:pt x="541" y="766"/>
                    <a:pt x="425" y="766"/>
                  </a:cubicBezTo>
                  <a:close/>
                  <a:moveTo>
                    <a:pt x="1315" y="1160"/>
                  </a:moveTo>
                  <a:cubicBezTo>
                    <a:pt x="1227" y="1160"/>
                    <a:pt x="1156" y="1089"/>
                    <a:pt x="1156" y="1002"/>
                  </a:cubicBezTo>
                  <a:cubicBezTo>
                    <a:pt x="1156" y="915"/>
                    <a:pt x="1227" y="844"/>
                    <a:pt x="1315" y="844"/>
                  </a:cubicBezTo>
                  <a:cubicBezTo>
                    <a:pt x="1402" y="844"/>
                    <a:pt x="1473" y="915"/>
                    <a:pt x="1473" y="1002"/>
                  </a:cubicBezTo>
                  <a:cubicBezTo>
                    <a:pt x="1473" y="1089"/>
                    <a:pt x="1402" y="1160"/>
                    <a:pt x="1315" y="11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7" name="Oval 10"/>
            <p:cNvSpPr>
              <a:spLocks noChangeArrowheads="1"/>
            </p:cNvSpPr>
            <p:nvPr/>
          </p:nvSpPr>
          <p:spPr bwMode="auto">
            <a:xfrm>
              <a:off x="7070726" y="5662613"/>
              <a:ext cx="207963" cy="206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8" name="Oval 11"/>
            <p:cNvSpPr>
              <a:spLocks noChangeArrowheads="1"/>
            </p:cNvSpPr>
            <p:nvPr/>
          </p:nvSpPr>
          <p:spPr bwMode="auto">
            <a:xfrm>
              <a:off x="6092826" y="5662613"/>
              <a:ext cx="206375" cy="206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49" name="Freeform 12"/>
          <p:cNvSpPr>
            <a:spLocks noEditPoints="1"/>
          </p:cNvSpPr>
          <p:nvPr userDrawn="1"/>
        </p:nvSpPr>
        <p:spPr bwMode="auto">
          <a:xfrm>
            <a:off x="10389021" y="5859616"/>
            <a:ext cx="396706" cy="387963"/>
          </a:xfrm>
          <a:custGeom>
            <a:avLst/>
            <a:gdLst>
              <a:gd name="T0" fmla="*/ 2384 w 2506"/>
              <a:gd name="T1" fmla="*/ 122 h 2453"/>
              <a:gd name="T2" fmla="*/ 2190 w 2506"/>
              <a:gd name="T3" fmla="*/ 0 h 2453"/>
              <a:gd name="T4" fmla="*/ 1389 w 2506"/>
              <a:gd name="T5" fmla="*/ 432 h 2453"/>
              <a:gd name="T6" fmla="*/ 1145 w 2506"/>
              <a:gd name="T7" fmla="*/ 382 h 2453"/>
              <a:gd name="T8" fmla="*/ 220 w 2506"/>
              <a:gd name="T9" fmla="*/ 477 h 2453"/>
              <a:gd name="T10" fmla="*/ 0 w 2506"/>
              <a:gd name="T11" fmla="*/ 819 h 2453"/>
              <a:gd name="T12" fmla="*/ 104 w 2506"/>
              <a:gd name="T13" fmla="*/ 1388 h 2453"/>
              <a:gd name="T14" fmla="*/ 434 w 2506"/>
              <a:gd name="T15" fmla="*/ 1654 h 2453"/>
              <a:gd name="T16" fmla="*/ 833 w 2506"/>
              <a:gd name="T17" fmla="*/ 2453 h 2453"/>
              <a:gd name="T18" fmla="*/ 1168 w 2506"/>
              <a:gd name="T19" fmla="*/ 2358 h 2453"/>
              <a:gd name="T20" fmla="*/ 1305 w 2506"/>
              <a:gd name="T21" fmla="*/ 2109 h 2453"/>
              <a:gd name="T22" fmla="*/ 1274 w 2506"/>
              <a:gd name="T23" fmla="*/ 1904 h 2453"/>
              <a:gd name="T24" fmla="*/ 1312 w 2506"/>
              <a:gd name="T25" fmla="*/ 1739 h 2453"/>
              <a:gd name="T26" fmla="*/ 1237 w 2506"/>
              <a:gd name="T27" fmla="*/ 1618 h 2453"/>
              <a:gd name="T28" fmla="*/ 1389 w 2506"/>
              <a:gd name="T29" fmla="*/ 1606 h 2453"/>
              <a:gd name="T30" fmla="*/ 2190 w 2506"/>
              <a:gd name="T31" fmla="*/ 2051 h 2453"/>
              <a:gd name="T32" fmla="*/ 2384 w 2506"/>
              <a:gd name="T33" fmla="*/ 1928 h 2453"/>
              <a:gd name="T34" fmla="*/ 2506 w 2506"/>
              <a:gd name="T35" fmla="*/ 1017 h 2453"/>
              <a:gd name="T36" fmla="*/ 833 w 2506"/>
              <a:gd name="T37" fmla="*/ 2318 h 2453"/>
              <a:gd name="T38" fmla="*/ 556 w 2506"/>
              <a:gd name="T39" fmla="*/ 1592 h 2453"/>
              <a:gd name="T40" fmla="*/ 1176 w 2506"/>
              <a:gd name="T41" fmla="*/ 2149 h 2453"/>
              <a:gd name="T42" fmla="*/ 1128 w 2506"/>
              <a:gd name="T43" fmla="*/ 2229 h 2453"/>
              <a:gd name="T44" fmla="*/ 833 w 2506"/>
              <a:gd name="T45" fmla="*/ 2318 h 2453"/>
              <a:gd name="T46" fmla="*/ 136 w 2506"/>
              <a:gd name="T47" fmla="*/ 819 h 2453"/>
              <a:gd name="T48" fmla="*/ 147 w 2506"/>
              <a:gd name="T49" fmla="*/ 1253 h 2453"/>
              <a:gd name="T50" fmla="*/ 219 w 2506"/>
              <a:gd name="T51" fmla="*/ 1264 h 2453"/>
              <a:gd name="T52" fmla="*/ 476 w 2506"/>
              <a:gd name="T53" fmla="*/ 517 h 2453"/>
              <a:gd name="T54" fmla="*/ 1140 w 2506"/>
              <a:gd name="T55" fmla="*/ 1521 h 2453"/>
              <a:gd name="T56" fmla="*/ 476 w 2506"/>
              <a:gd name="T57" fmla="*/ 1521 h 2453"/>
              <a:gd name="T58" fmla="*/ 1090 w 2506"/>
              <a:gd name="T59" fmla="*/ 1638 h 2453"/>
              <a:gd name="T60" fmla="*/ 1148 w 2506"/>
              <a:gd name="T61" fmla="*/ 1823 h 2453"/>
              <a:gd name="T62" fmla="*/ 1212 w 2506"/>
              <a:gd name="T63" fmla="*/ 567 h 2453"/>
              <a:gd name="T64" fmla="*/ 2132 w 2506"/>
              <a:gd name="T65" fmla="*/ 201 h 2453"/>
              <a:gd name="T66" fmla="*/ 1421 w 2506"/>
              <a:gd name="T67" fmla="*/ 1471 h 2453"/>
              <a:gd name="T68" fmla="*/ 1212 w 2506"/>
              <a:gd name="T69" fmla="*/ 567 h 2453"/>
              <a:gd name="T70" fmla="*/ 2248 w 2506"/>
              <a:gd name="T71" fmla="*/ 135 h 2453"/>
              <a:gd name="T72" fmla="*/ 2203 w 2506"/>
              <a:gd name="T73" fmla="*/ 1915 h 2453"/>
              <a:gd name="T74" fmla="*/ 2319 w 2506"/>
              <a:gd name="T75" fmla="*/ 1169 h 2453"/>
              <a:gd name="T76" fmla="*/ 2371 w 2506"/>
              <a:gd name="T77" fmla="*/ 1017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6" h="2453">
                <a:moveTo>
                  <a:pt x="2384" y="735"/>
                </a:moveTo>
                <a:cubicBezTo>
                  <a:pt x="2384" y="122"/>
                  <a:pt x="2384" y="122"/>
                  <a:pt x="2384" y="122"/>
                </a:cubicBezTo>
                <a:cubicBezTo>
                  <a:pt x="2384" y="54"/>
                  <a:pt x="2329" y="0"/>
                  <a:pt x="2261" y="0"/>
                </a:cubicBezTo>
                <a:cubicBezTo>
                  <a:pt x="2190" y="0"/>
                  <a:pt x="2190" y="0"/>
                  <a:pt x="2190" y="0"/>
                </a:cubicBezTo>
                <a:cubicBezTo>
                  <a:pt x="2138" y="0"/>
                  <a:pt x="2094" y="32"/>
                  <a:pt x="2076" y="78"/>
                </a:cubicBezTo>
                <a:cubicBezTo>
                  <a:pt x="1389" y="432"/>
                  <a:pt x="1389" y="432"/>
                  <a:pt x="1389" y="432"/>
                </a:cubicBezTo>
                <a:cubicBezTo>
                  <a:pt x="1248" y="432"/>
                  <a:pt x="1248" y="432"/>
                  <a:pt x="1248" y="432"/>
                </a:cubicBezTo>
                <a:cubicBezTo>
                  <a:pt x="1224" y="401"/>
                  <a:pt x="1186" y="382"/>
                  <a:pt x="1145" y="382"/>
                </a:cubicBezTo>
                <a:cubicBezTo>
                  <a:pt x="476" y="382"/>
                  <a:pt x="476" y="382"/>
                  <a:pt x="476" y="382"/>
                </a:cubicBezTo>
                <a:cubicBezTo>
                  <a:pt x="382" y="382"/>
                  <a:pt x="291" y="416"/>
                  <a:pt x="220" y="477"/>
                </a:cubicBezTo>
                <a:cubicBezTo>
                  <a:pt x="166" y="523"/>
                  <a:pt x="126" y="583"/>
                  <a:pt x="104" y="650"/>
                </a:cubicBezTo>
                <a:cubicBezTo>
                  <a:pt x="42" y="682"/>
                  <a:pt x="0" y="746"/>
                  <a:pt x="0" y="819"/>
                </a:cubicBezTo>
                <a:cubicBezTo>
                  <a:pt x="0" y="1219"/>
                  <a:pt x="0" y="1219"/>
                  <a:pt x="0" y="1219"/>
                </a:cubicBezTo>
                <a:cubicBezTo>
                  <a:pt x="0" y="1293"/>
                  <a:pt x="42" y="1357"/>
                  <a:pt x="104" y="1388"/>
                </a:cubicBezTo>
                <a:cubicBezTo>
                  <a:pt x="126" y="1455"/>
                  <a:pt x="166" y="1515"/>
                  <a:pt x="220" y="1561"/>
                </a:cubicBezTo>
                <a:cubicBezTo>
                  <a:pt x="280" y="1613"/>
                  <a:pt x="355" y="1646"/>
                  <a:pt x="434" y="1654"/>
                </a:cubicBezTo>
                <a:cubicBezTo>
                  <a:pt x="642" y="2317"/>
                  <a:pt x="642" y="2317"/>
                  <a:pt x="642" y="2317"/>
                </a:cubicBezTo>
                <a:cubicBezTo>
                  <a:pt x="668" y="2398"/>
                  <a:pt x="744" y="2453"/>
                  <a:pt x="833" y="2453"/>
                </a:cubicBezTo>
                <a:cubicBezTo>
                  <a:pt x="855" y="2453"/>
                  <a:pt x="876" y="2450"/>
                  <a:pt x="897" y="2443"/>
                </a:cubicBezTo>
                <a:cubicBezTo>
                  <a:pt x="1168" y="2358"/>
                  <a:pt x="1168" y="2358"/>
                  <a:pt x="1168" y="2358"/>
                </a:cubicBezTo>
                <a:cubicBezTo>
                  <a:pt x="1219" y="2342"/>
                  <a:pt x="1262" y="2308"/>
                  <a:pt x="1288" y="2263"/>
                </a:cubicBezTo>
                <a:cubicBezTo>
                  <a:pt x="1315" y="2216"/>
                  <a:pt x="1321" y="2160"/>
                  <a:pt x="1305" y="2109"/>
                </a:cubicBezTo>
                <a:cubicBezTo>
                  <a:pt x="1246" y="1921"/>
                  <a:pt x="1246" y="1921"/>
                  <a:pt x="1246" y="1921"/>
                </a:cubicBezTo>
                <a:cubicBezTo>
                  <a:pt x="1274" y="1904"/>
                  <a:pt x="1274" y="1904"/>
                  <a:pt x="1274" y="1904"/>
                </a:cubicBezTo>
                <a:cubicBezTo>
                  <a:pt x="1330" y="1869"/>
                  <a:pt x="1347" y="1795"/>
                  <a:pt x="1313" y="1739"/>
                </a:cubicBezTo>
                <a:cubicBezTo>
                  <a:pt x="1312" y="1739"/>
                  <a:pt x="1312" y="1739"/>
                  <a:pt x="1312" y="1739"/>
                </a:cubicBezTo>
                <a:cubicBezTo>
                  <a:pt x="1312" y="1739"/>
                  <a:pt x="1312" y="1739"/>
                  <a:pt x="1312" y="1739"/>
                </a:cubicBezTo>
                <a:cubicBezTo>
                  <a:pt x="1237" y="1618"/>
                  <a:pt x="1237" y="1618"/>
                  <a:pt x="1237" y="1618"/>
                </a:cubicBezTo>
                <a:cubicBezTo>
                  <a:pt x="1241" y="1614"/>
                  <a:pt x="1244" y="1611"/>
                  <a:pt x="1248" y="1606"/>
                </a:cubicBezTo>
                <a:cubicBezTo>
                  <a:pt x="1389" y="1606"/>
                  <a:pt x="1389" y="1606"/>
                  <a:pt x="1389" y="1606"/>
                </a:cubicBezTo>
                <a:cubicBezTo>
                  <a:pt x="2072" y="1958"/>
                  <a:pt x="2072" y="1958"/>
                  <a:pt x="2072" y="1958"/>
                </a:cubicBezTo>
                <a:cubicBezTo>
                  <a:pt x="2085" y="2011"/>
                  <a:pt x="2133" y="2051"/>
                  <a:pt x="2190" y="2051"/>
                </a:cubicBezTo>
                <a:cubicBezTo>
                  <a:pt x="2261" y="2051"/>
                  <a:pt x="2261" y="2051"/>
                  <a:pt x="2261" y="2051"/>
                </a:cubicBezTo>
                <a:cubicBezTo>
                  <a:pt x="2329" y="2051"/>
                  <a:pt x="2384" y="1996"/>
                  <a:pt x="2384" y="1928"/>
                </a:cubicBezTo>
                <a:cubicBezTo>
                  <a:pt x="2384" y="1299"/>
                  <a:pt x="2384" y="1299"/>
                  <a:pt x="2384" y="1299"/>
                </a:cubicBezTo>
                <a:cubicBezTo>
                  <a:pt x="2461" y="1226"/>
                  <a:pt x="2506" y="1124"/>
                  <a:pt x="2506" y="1017"/>
                </a:cubicBezTo>
                <a:cubicBezTo>
                  <a:pt x="2506" y="909"/>
                  <a:pt x="2461" y="807"/>
                  <a:pt x="2384" y="735"/>
                </a:cubicBezTo>
                <a:close/>
                <a:moveTo>
                  <a:pt x="833" y="2318"/>
                </a:moveTo>
                <a:cubicBezTo>
                  <a:pt x="804" y="2318"/>
                  <a:pt x="779" y="2301"/>
                  <a:pt x="771" y="2276"/>
                </a:cubicBezTo>
                <a:cubicBezTo>
                  <a:pt x="556" y="1592"/>
                  <a:pt x="556" y="1592"/>
                  <a:pt x="556" y="1592"/>
                </a:cubicBezTo>
                <a:cubicBezTo>
                  <a:pt x="1001" y="1592"/>
                  <a:pt x="1001" y="1592"/>
                  <a:pt x="1001" y="1592"/>
                </a:cubicBezTo>
                <a:cubicBezTo>
                  <a:pt x="1176" y="2149"/>
                  <a:pt x="1176" y="2149"/>
                  <a:pt x="1176" y="2149"/>
                </a:cubicBezTo>
                <a:cubicBezTo>
                  <a:pt x="1181" y="2164"/>
                  <a:pt x="1179" y="2181"/>
                  <a:pt x="1170" y="2196"/>
                </a:cubicBezTo>
                <a:cubicBezTo>
                  <a:pt x="1161" y="2212"/>
                  <a:pt x="1146" y="2223"/>
                  <a:pt x="1128" y="2229"/>
                </a:cubicBezTo>
                <a:cubicBezTo>
                  <a:pt x="856" y="2314"/>
                  <a:pt x="856" y="2314"/>
                  <a:pt x="856" y="2314"/>
                </a:cubicBezTo>
                <a:cubicBezTo>
                  <a:pt x="849" y="2317"/>
                  <a:pt x="841" y="2318"/>
                  <a:pt x="833" y="2318"/>
                </a:cubicBezTo>
                <a:close/>
                <a:moveTo>
                  <a:pt x="136" y="1219"/>
                </a:moveTo>
                <a:cubicBezTo>
                  <a:pt x="136" y="819"/>
                  <a:pt x="136" y="819"/>
                  <a:pt x="136" y="819"/>
                </a:cubicBezTo>
                <a:cubicBezTo>
                  <a:pt x="136" y="806"/>
                  <a:pt x="140" y="795"/>
                  <a:pt x="147" y="785"/>
                </a:cubicBezTo>
                <a:cubicBezTo>
                  <a:pt x="147" y="1253"/>
                  <a:pt x="147" y="1253"/>
                  <a:pt x="147" y="1253"/>
                </a:cubicBezTo>
                <a:cubicBezTo>
                  <a:pt x="140" y="1244"/>
                  <a:pt x="136" y="1232"/>
                  <a:pt x="136" y="1219"/>
                </a:cubicBezTo>
                <a:close/>
                <a:moveTo>
                  <a:pt x="219" y="1264"/>
                </a:moveTo>
                <a:cubicBezTo>
                  <a:pt x="219" y="774"/>
                  <a:pt x="219" y="774"/>
                  <a:pt x="219" y="774"/>
                </a:cubicBezTo>
                <a:cubicBezTo>
                  <a:pt x="219" y="632"/>
                  <a:pt x="334" y="517"/>
                  <a:pt x="476" y="517"/>
                </a:cubicBezTo>
                <a:cubicBezTo>
                  <a:pt x="1140" y="517"/>
                  <a:pt x="1140" y="517"/>
                  <a:pt x="1140" y="517"/>
                </a:cubicBezTo>
                <a:cubicBezTo>
                  <a:pt x="1140" y="1521"/>
                  <a:pt x="1140" y="1521"/>
                  <a:pt x="1140" y="1521"/>
                </a:cubicBezTo>
                <a:cubicBezTo>
                  <a:pt x="1054" y="1521"/>
                  <a:pt x="1054" y="1521"/>
                  <a:pt x="1054" y="1521"/>
                </a:cubicBezTo>
                <a:cubicBezTo>
                  <a:pt x="476" y="1521"/>
                  <a:pt x="476" y="1521"/>
                  <a:pt x="476" y="1521"/>
                </a:cubicBezTo>
                <a:cubicBezTo>
                  <a:pt x="334" y="1521"/>
                  <a:pt x="219" y="1406"/>
                  <a:pt x="219" y="1264"/>
                </a:cubicBezTo>
                <a:close/>
                <a:moveTo>
                  <a:pt x="1090" y="1638"/>
                </a:moveTo>
                <a:cubicBezTo>
                  <a:pt x="1189" y="1797"/>
                  <a:pt x="1189" y="1797"/>
                  <a:pt x="1189" y="1797"/>
                </a:cubicBezTo>
                <a:cubicBezTo>
                  <a:pt x="1148" y="1823"/>
                  <a:pt x="1148" y="1823"/>
                  <a:pt x="1148" y="1823"/>
                </a:cubicBezTo>
                <a:lnTo>
                  <a:pt x="1090" y="1638"/>
                </a:lnTo>
                <a:close/>
                <a:moveTo>
                  <a:pt x="1212" y="567"/>
                </a:moveTo>
                <a:cubicBezTo>
                  <a:pt x="1421" y="567"/>
                  <a:pt x="1421" y="567"/>
                  <a:pt x="1421" y="567"/>
                </a:cubicBezTo>
                <a:cubicBezTo>
                  <a:pt x="2132" y="201"/>
                  <a:pt x="2132" y="201"/>
                  <a:pt x="2132" y="201"/>
                </a:cubicBezTo>
                <a:cubicBezTo>
                  <a:pt x="2132" y="1837"/>
                  <a:pt x="2132" y="1837"/>
                  <a:pt x="2132" y="1837"/>
                </a:cubicBezTo>
                <a:cubicBezTo>
                  <a:pt x="1421" y="1471"/>
                  <a:pt x="1421" y="1471"/>
                  <a:pt x="1421" y="1471"/>
                </a:cubicBezTo>
                <a:cubicBezTo>
                  <a:pt x="1212" y="1471"/>
                  <a:pt x="1212" y="1471"/>
                  <a:pt x="1212" y="1471"/>
                </a:cubicBezTo>
                <a:lnTo>
                  <a:pt x="1212" y="567"/>
                </a:lnTo>
                <a:close/>
                <a:moveTo>
                  <a:pt x="2203" y="135"/>
                </a:moveTo>
                <a:cubicBezTo>
                  <a:pt x="2248" y="135"/>
                  <a:pt x="2248" y="135"/>
                  <a:pt x="2248" y="135"/>
                </a:cubicBezTo>
                <a:cubicBezTo>
                  <a:pt x="2248" y="1915"/>
                  <a:pt x="2248" y="1915"/>
                  <a:pt x="2248" y="1915"/>
                </a:cubicBezTo>
                <a:cubicBezTo>
                  <a:pt x="2203" y="1915"/>
                  <a:pt x="2203" y="1915"/>
                  <a:pt x="2203" y="1915"/>
                </a:cubicBezTo>
                <a:lnTo>
                  <a:pt x="2203" y="135"/>
                </a:lnTo>
                <a:close/>
                <a:moveTo>
                  <a:pt x="2319" y="1169"/>
                </a:moveTo>
                <a:cubicBezTo>
                  <a:pt x="2319" y="865"/>
                  <a:pt x="2319" y="865"/>
                  <a:pt x="2319" y="865"/>
                </a:cubicBezTo>
                <a:cubicBezTo>
                  <a:pt x="2352" y="907"/>
                  <a:pt x="2371" y="960"/>
                  <a:pt x="2371" y="1017"/>
                </a:cubicBezTo>
                <a:cubicBezTo>
                  <a:pt x="2371" y="1074"/>
                  <a:pt x="2352" y="1126"/>
                  <a:pt x="2319" y="116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50" name="Freeform 81"/>
          <p:cNvSpPr>
            <a:spLocks/>
          </p:cNvSpPr>
          <p:nvPr userDrawn="1"/>
        </p:nvSpPr>
        <p:spPr bwMode="auto">
          <a:xfrm>
            <a:off x="10908398" y="5697257"/>
            <a:ext cx="385690" cy="374483"/>
          </a:xfrm>
          <a:custGeom>
            <a:avLst/>
            <a:gdLst>
              <a:gd name="T0" fmla="*/ 94 w 97"/>
              <a:gd name="T1" fmla="*/ 16 h 94"/>
              <a:gd name="T2" fmla="*/ 81 w 97"/>
              <a:gd name="T3" fmla="*/ 27 h 94"/>
              <a:gd name="T4" fmla="*/ 73 w 97"/>
              <a:gd name="T5" fmla="*/ 12 h 94"/>
              <a:gd name="T6" fmla="*/ 82 w 97"/>
              <a:gd name="T7" fmla="*/ 2 h 94"/>
              <a:gd name="T8" fmla="*/ 77 w 97"/>
              <a:gd name="T9" fmla="*/ 2 h 94"/>
              <a:gd name="T10" fmla="*/ 64 w 97"/>
              <a:gd name="T11" fmla="*/ 5 h 94"/>
              <a:gd name="T12" fmla="*/ 61 w 97"/>
              <a:gd name="T13" fmla="*/ 14 h 94"/>
              <a:gd name="T14" fmla="*/ 63 w 97"/>
              <a:gd name="T15" fmla="*/ 27 h 94"/>
              <a:gd name="T16" fmla="*/ 52 w 97"/>
              <a:gd name="T17" fmla="*/ 42 h 94"/>
              <a:gd name="T18" fmla="*/ 43 w 97"/>
              <a:gd name="T19" fmla="*/ 39 h 94"/>
              <a:gd name="T20" fmla="*/ 35 w 97"/>
              <a:gd name="T21" fmla="*/ 33 h 94"/>
              <a:gd name="T22" fmla="*/ 34 w 97"/>
              <a:gd name="T23" fmla="*/ 31 h 94"/>
              <a:gd name="T24" fmla="*/ 33 w 97"/>
              <a:gd name="T25" fmla="*/ 27 h 94"/>
              <a:gd name="T26" fmla="*/ 31 w 97"/>
              <a:gd name="T27" fmla="*/ 23 h 94"/>
              <a:gd name="T28" fmla="*/ 47 w 97"/>
              <a:gd name="T29" fmla="*/ 17 h 94"/>
              <a:gd name="T30" fmla="*/ 45 w 97"/>
              <a:gd name="T31" fmla="*/ 12 h 94"/>
              <a:gd name="T32" fmla="*/ 44 w 97"/>
              <a:gd name="T33" fmla="*/ 10 h 94"/>
              <a:gd name="T34" fmla="*/ 11 w 97"/>
              <a:gd name="T35" fmla="*/ 23 h 94"/>
              <a:gd name="T36" fmla="*/ 11 w 97"/>
              <a:gd name="T37" fmla="*/ 24 h 94"/>
              <a:gd name="T38" fmla="*/ 9 w 97"/>
              <a:gd name="T39" fmla="*/ 33 h 94"/>
              <a:gd name="T40" fmla="*/ 0 w 97"/>
              <a:gd name="T41" fmla="*/ 38 h 94"/>
              <a:gd name="T42" fmla="*/ 17 w 97"/>
              <a:gd name="T43" fmla="*/ 41 h 94"/>
              <a:gd name="T44" fmla="*/ 16 w 97"/>
              <a:gd name="T45" fmla="*/ 36 h 94"/>
              <a:gd name="T46" fmla="*/ 24 w 97"/>
              <a:gd name="T47" fmla="*/ 37 h 94"/>
              <a:gd name="T48" fmla="*/ 27 w 97"/>
              <a:gd name="T49" fmla="*/ 39 h 94"/>
              <a:gd name="T50" fmla="*/ 29 w 97"/>
              <a:gd name="T51" fmla="*/ 39 h 94"/>
              <a:gd name="T52" fmla="*/ 36 w 97"/>
              <a:gd name="T53" fmla="*/ 49 h 94"/>
              <a:gd name="T54" fmla="*/ 15 w 97"/>
              <a:gd name="T55" fmla="*/ 84 h 94"/>
              <a:gd name="T56" fmla="*/ 23 w 97"/>
              <a:gd name="T57" fmla="*/ 93 h 94"/>
              <a:gd name="T58" fmla="*/ 77 w 97"/>
              <a:gd name="T59" fmla="*/ 89 h 94"/>
              <a:gd name="T60" fmla="*/ 85 w 97"/>
              <a:gd name="T61" fmla="*/ 81 h 94"/>
              <a:gd name="T62" fmla="*/ 59 w 97"/>
              <a:gd name="T63" fmla="*/ 53 h 94"/>
              <a:gd name="T64" fmla="*/ 69 w 97"/>
              <a:gd name="T65" fmla="*/ 42 h 94"/>
              <a:gd name="T66" fmla="*/ 77 w 97"/>
              <a:gd name="T67" fmla="*/ 38 h 94"/>
              <a:gd name="T68" fmla="*/ 96 w 97"/>
              <a:gd name="T69" fmla="*/ 28 h 94"/>
              <a:gd name="T70" fmla="*/ 97 w 97"/>
              <a:gd name="T71" fmla="*/ 17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7" h="94">
                <a:moveTo>
                  <a:pt x="96" y="16"/>
                </a:moveTo>
                <a:cubicBezTo>
                  <a:pt x="95" y="16"/>
                  <a:pt x="94" y="16"/>
                  <a:pt x="94" y="16"/>
                </a:cubicBezTo>
                <a:cubicBezTo>
                  <a:pt x="94" y="16"/>
                  <a:pt x="94" y="16"/>
                  <a:pt x="87" y="27"/>
                </a:cubicBezTo>
                <a:cubicBezTo>
                  <a:pt x="87" y="27"/>
                  <a:pt x="87" y="27"/>
                  <a:pt x="81" y="27"/>
                </a:cubicBezTo>
                <a:cubicBezTo>
                  <a:pt x="81" y="27"/>
                  <a:pt x="81" y="27"/>
                  <a:pt x="73" y="19"/>
                </a:cubicBezTo>
                <a:cubicBezTo>
                  <a:pt x="73" y="19"/>
                  <a:pt x="73" y="19"/>
                  <a:pt x="73" y="12"/>
                </a:cubicBezTo>
                <a:cubicBezTo>
                  <a:pt x="73" y="12"/>
                  <a:pt x="73" y="12"/>
                  <a:pt x="83" y="4"/>
                </a:cubicBezTo>
                <a:cubicBezTo>
                  <a:pt x="83" y="3"/>
                  <a:pt x="83" y="2"/>
                  <a:pt x="82" y="2"/>
                </a:cubicBezTo>
                <a:cubicBezTo>
                  <a:pt x="82" y="2"/>
                  <a:pt x="82" y="2"/>
                  <a:pt x="81" y="2"/>
                </a:cubicBezTo>
                <a:cubicBezTo>
                  <a:pt x="81" y="2"/>
                  <a:pt x="79" y="2"/>
                  <a:pt x="77" y="2"/>
                </a:cubicBezTo>
                <a:cubicBezTo>
                  <a:pt x="77" y="1"/>
                  <a:pt x="76" y="1"/>
                  <a:pt x="75" y="1"/>
                </a:cubicBezTo>
                <a:cubicBezTo>
                  <a:pt x="69" y="0"/>
                  <a:pt x="66" y="3"/>
                  <a:pt x="64" y="5"/>
                </a:cubicBezTo>
                <a:cubicBezTo>
                  <a:pt x="62" y="8"/>
                  <a:pt x="61" y="10"/>
                  <a:pt x="61" y="10"/>
                </a:cubicBezTo>
                <a:cubicBezTo>
                  <a:pt x="61" y="10"/>
                  <a:pt x="61" y="11"/>
                  <a:pt x="61" y="14"/>
                </a:cubicBezTo>
                <a:cubicBezTo>
                  <a:pt x="61" y="18"/>
                  <a:pt x="61" y="23"/>
                  <a:pt x="62" y="26"/>
                </a:cubicBezTo>
                <a:cubicBezTo>
                  <a:pt x="63" y="27"/>
                  <a:pt x="63" y="27"/>
                  <a:pt x="63" y="27"/>
                </a:cubicBezTo>
                <a:cubicBezTo>
                  <a:pt x="62" y="30"/>
                  <a:pt x="59" y="35"/>
                  <a:pt x="59" y="35"/>
                </a:cubicBezTo>
                <a:cubicBezTo>
                  <a:pt x="59" y="35"/>
                  <a:pt x="59" y="35"/>
                  <a:pt x="52" y="42"/>
                </a:cubicBezTo>
                <a:cubicBezTo>
                  <a:pt x="52" y="42"/>
                  <a:pt x="52" y="42"/>
                  <a:pt x="50" y="45"/>
                </a:cubicBezTo>
                <a:cubicBezTo>
                  <a:pt x="50" y="45"/>
                  <a:pt x="50" y="45"/>
                  <a:pt x="43" y="39"/>
                </a:cubicBezTo>
                <a:cubicBezTo>
                  <a:pt x="43" y="40"/>
                  <a:pt x="42" y="41"/>
                  <a:pt x="42" y="41"/>
                </a:cubicBezTo>
                <a:cubicBezTo>
                  <a:pt x="42" y="41"/>
                  <a:pt x="42" y="41"/>
                  <a:pt x="35" y="33"/>
                </a:cubicBezTo>
                <a:cubicBezTo>
                  <a:pt x="35" y="33"/>
                  <a:pt x="35" y="33"/>
                  <a:pt x="35" y="33"/>
                </a:cubicBezTo>
                <a:cubicBezTo>
                  <a:pt x="35" y="33"/>
                  <a:pt x="35" y="33"/>
                  <a:pt x="34" y="31"/>
                </a:cubicBezTo>
                <a:cubicBezTo>
                  <a:pt x="34" y="31"/>
                  <a:pt x="34" y="31"/>
                  <a:pt x="31" y="29"/>
                </a:cubicBezTo>
                <a:cubicBezTo>
                  <a:pt x="31" y="29"/>
                  <a:pt x="31" y="29"/>
                  <a:pt x="33" y="27"/>
                </a:cubicBezTo>
                <a:cubicBezTo>
                  <a:pt x="33" y="27"/>
                  <a:pt x="33" y="27"/>
                  <a:pt x="31" y="26"/>
                </a:cubicBezTo>
                <a:cubicBezTo>
                  <a:pt x="31" y="25"/>
                  <a:pt x="31" y="24"/>
                  <a:pt x="31" y="23"/>
                </a:cubicBezTo>
                <a:cubicBezTo>
                  <a:pt x="32" y="22"/>
                  <a:pt x="39" y="20"/>
                  <a:pt x="45" y="18"/>
                </a:cubicBezTo>
                <a:cubicBezTo>
                  <a:pt x="45" y="18"/>
                  <a:pt x="45" y="18"/>
                  <a:pt x="47" y="17"/>
                </a:cubicBezTo>
                <a:cubicBezTo>
                  <a:pt x="47" y="17"/>
                  <a:pt x="47" y="17"/>
                  <a:pt x="46" y="15"/>
                </a:cubicBezTo>
                <a:cubicBezTo>
                  <a:pt x="46" y="15"/>
                  <a:pt x="46" y="15"/>
                  <a:pt x="45" y="12"/>
                </a:cubicBezTo>
                <a:cubicBezTo>
                  <a:pt x="45" y="12"/>
                  <a:pt x="45" y="12"/>
                  <a:pt x="44" y="11"/>
                </a:cubicBezTo>
                <a:cubicBezTo>
                  <a:pt x="44" y="11"/>
                  <a:pt x="44" y="11"/>
                  <a:pt x="44" y="10"/>
                </a:cubicBezTo>
                <a:cubicBezTo>
                  <a:pt x="43" y="10"/>
                  <a:pt x="38" y="10"/>
                  <a:pt x="32" y="11"/>
                </a:cubicBezTo>
                <a:cubicBezTo>
                  <a:pt x="23" y="13"/>
                  <a:pt x="17" y="17"/>
                  <a:pt x="11" y="23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1" y="23"/>
                  <a:pt x="11" y="24"/>
                </a:cubicBezTo>
                <a:cubicBezTo>
                  <a:pt x="11" y="27"/>
                  <a:pt x="11" y="29"/>
                  <a:pt x="11" y="30"/>
                </a:cubicBezTo>
                <a:cubicBezTo>
                  <a:pt x="11" y="31"/>
                  <a:pt x="11" y="33"/>
                  <a:pt x="9" y="33"/>
                </a:cubicBezTo>
                <a:cubicBezTo>
                  <a:pt x="9" y="33"/>
                  <a:pt x="9" y="33"/>
                  <a:pt x="6" y="31"/>
                </a:cubicBezTo>
                <a:cubicBezTo>
                  <a:pt x="6" y="31"/>
                  <a:pt x="6" y="31"/>
                  <a:pt x="0" y="38"/>
                </a:cubicBezTo>
                <a:cubicBezTo>
                  <a:pt x="0" y="38"/>
                  <a:pt x="0" y="38"/>
                  <a:pt x="10" y="48"/>
                </a:cubicBezTo>
                <a:cubicBezTo>
                  <a:pt x="10" y="48"/>
                  <a:pt x="10" y="48"/>
                  <a:pt x="17" y="41"/>
                </a:cubicBezTo>
                <a:cubicBezTo>
                  <a:pt x="17" y="41"/>
                  <a:pt x="17" y="41"/>
                  <a:pt x="13" y="37"/>
                </a:cubicBezTo>
                <a:cubicBezTo>
                  <a:pt x="14" y="37"/>
                  <a:pt x="15" y="37"/>
                  <a:pt x="16" y="36"/>
                </a:cubicBezTo>
                <a:cubicBezTo>
                  <a:pt x="17" y="35"/>
                  <a:pt x="21" y="35"/>
                  <a:pt x="23" y="36"/>
                </a:cubicBezTo>
                <a:cubicBezTo>
                  <a:pt x="23" y="36"/>
                  <a:pt x="23" y="36"/>
                  <a:pt x="24" y="37"/>
                </a:cubicBezTo>
                <a:cubicBezTo>
                  <a:pt x="24" y="37"/>
                  <a:pt x="24" y="37"/>
                  <a:pt x="25" y="36"/>
                </a:cubicBezTo>
                <a:cubicBezTo>
                  <a:pt x="25" y="36"/>
                  <a:pt x="25" y="36"/>
                  <a:pt x="27" y="39"/>
                </a:cubicBezTo>
                <a:cubicBezTo>
                  <a:pt x="27" y="39"/>
                  <a:pt x="27" y="39"/>
                  <a:pt x="29" y="40"/>
                </a:cubicBezTo>
                <a:cubicBezTo>
                  <a:pt x="29" y="40"/>
                  <a:pt x="29" y="40"/>
                  <a:pt x="29" y="39"/>
                </a:cubicBezTo>
                <a:cubicBezTo>
                  <a:pt x="29" y="39"/>
                  <a:pt x="29" y="39"/>
                  <a:pt x="37" y="47"/>
                </a:cubicBezTo>
                <a:cubicBezTo>
                  <a:pt x="36" y="48"/>
                  <a:pt x="36" y="48"/>
                  <a:pt x="36" y="49"/>
                </a:cubicBezTo>
                <a:cubicBezTo>
                  <a:pt x="36" y="49"/>
                  <a:pt x="36" y="49"/>
                  <a:pt x="42" y="55"/>
                </a:cubicBezTo>
                <a:cubicBezTo>
                  <a:pt x="42" y="55"/>
                  <a:pt x="42" y="55"/>
                  <a:pt x="15" y="84"/>
                </a:cubicBezTo>
                <a:cubicBezTo>
                  <a:pt x="13" y="86"/>
                  <a:pt x="14" y="89"/>
                  <a:pt x="17" y="91"/>
                </a:cubicBezTo>
                <a:cubicBezTo>
                  <a:pt x="19" y="93"/>
                  <a:pt x="22" y="94"/>
                  <a:pt x="23" y="93"/>
                </a:cubicBezTo>
                <a:cubicBezTo>
                  <a:pt x="23" y="93"/>
                  <a:pt x="23" y="93"/>
                  <a:pt x="50" y="63"/>
                </a:cubicBezTo>
                <a:cubicBezTo>
                  <a:pt x="50" y="63"/>
                  <a:pt x="50" y="63"/>
                  <a:pt x="77" y="89"/>
                </a:cubicBezTo>
                <a:cubicBezTo>
                  <a:pt x="79" y="91"/>
                  <a:pt x="82" y="90"/>
                  <a:pt x="84" y="88"/>
                </a:cubicBezTo>
                <a:cubicBezTo>
                  <a:pt x="86" y="85"/>
                  <a:pt x="87" y="82"/>
                  <a:pt x="85" y="81"/>
                </a:cubicBezTo>
                <a:cubicBezTo>
                  <a:pt x="85" y="81"/>
                  <a:pt x="85" y="81"/>
                  <a:pt x="58" y="54"/>
                </a:cubicBezTo>
                <a:cubicBezTo>
                  <a:pt x="58" y="54"/>
                  <a:pt x="58" y="54"/>
                  <a:pt x="59" y="53"/>
                </a:cubicBezTo>
                <a:cubicBezTo>
                  <a:pt x="59" y="53"/>
                  <a:pt x="59" y="53"/>
                  <a:pt x="59" y="52"/>
                </a:cubicBezTo>
                <a:cubicBezTo>
                  <a:pt x="59" y="52"/>
                  <a:pt x="65" y="45"/>
                  <a:pt x="69" y="42"/>
                </a:cubicBezTo>
                <a:cubicBezTo>
                  <a:pt x="71" y="40"/>
                  <a:pt x="73" y="39"/>
                  <a:pt x="74" y="38"/>
                </a:cubicBezTo>
                <a:cubicBezTo>
                  <a:pt x="75" y="38"/>
                  <a:pt x="77" y="38"/>
                  <a:pt x="77" y="38"/>
                </a:cubicBezTo>
                <a:cubicBezTo>
                  <a:pt x="77" y="38"/>
                  <a:pt x="83" y="39"/>
                  <a:pt x="83" y="39"/>
                </a:cubicBezTo>
                <a:cubicBezTo>
                  <a:pt x="92" y="39"/>
                  <a:pt x="96" y="28"/>
                  <a:pt x="96" y="28"/>
                </a:cubicBezTo>
                <a:cubicBezTo>
                  <a:pt x="96" y="28"/>
                  <a:pt x="96" y="27"/>
                  <a:pt x="97" y="21"/>
                </a:cubicBezTo>
                <a:cubicBezTo>
                  <a:pt x="97" y="19"/>
                  <a:pt x="97" y="18"/>
                  <a:pt x="97" y="17"/>
                </a:cubicBezTo>
                <a:cubicBezTo>
                  <a:pt x="96" y="16"/>
                  <a:pt x="96" y="16"/>
                  <a:pt x="96" y="1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51" name="Group 450"/>
          <p:cNvGrpSpPr/>
          <p:nvPr userDrawn="1"/>
        </p:nvGrpSpPr>
        <p:grpSpPr>
          <a:xfrm>
            <a:off x="11433701" y="5877342"/>
            <a:ext cx="568574" cy="748296"/>
            <a:chOff x="5081588" y="1744663"/>
            <a:chExt cx="552450" cy="727075"/>
          </a:xfrm>
          <a:solidFill>
            <a:schemeClr val="bg2"/>
          </a:solidFill>
        </p:grpSpPr>
        <p:sp>
          <p:nvSpPr>
            <p:cNvPr id="452" name="Freeform 65"/>
            <p:cNvSpPr>
              <a:spLocks noEditPoints="1"/>
            </p:cNvSpPr>
            <p:nvPr/>
          </p:nvSpPr>
          <p:spPr bwMode="auto">
            <a:xfrm>
              <a:off x="5081588" y="1744663"/>
              <a:ext cx="552450" cy="727075"/>
            </a:xfrm>
            <a:custGeom>
              <a:avLst/>
              <a:gdLst>
                <a:gd name="T0" fmla="*/ 884 w 971"/>
                <a:gd name="T1" fmla="*/ 207 h 1283"/>
                <a:gd name="T2" fmla="*/ 715 w 971"/>
                <a:gd name="T3" fmla="*/ 207 h 1283"/>
                <a:gd name="T4" fmla="*/ 715 w 971"/>
                <a:gd name="T5" fmla="*/ 192 h 1283"/>
                <a:gd name="T6" fmla="*/ 673 w 971"/>
                <a:gd name="T7" fmla="*/ 150 h 1283"/>
                <a:gd name="T8" fmla="*/ 578 w 971"/>
                <a:gd name="T9" fmla="*/ 150 h 1283"/>
                <a:gd name="T10" fmla="*/ 589 w 971"/>
                <a:gd name="T11" fmla="*/ 103 h 1283"/>
                <a:gd name="T12" fmla="*/ 485 w 971"/>
                <a:gd name="T13" fmla="*/ 0 h 1283"/>
                <a:gd name="T14" fmla="*/ 382 w 971"/>
                <a:gd name="T15" fmla="*/ 103 h 1283"/>
                <a:gd name="T16" fmla="*/ 393 w 971"/>
                <a:gd name="T17" fmla="*/ 150 h 1283"/>
                <a:gd name="T18" fmla="*/ 297 w 971"/>
                <a:gd name="T19" fmla="*/ 150 h 1283"/>
                <a:gd name="T20" fmla="*/ 255 w 971"/>
                <a:gd name="T21" fmla="*/ 192 h 1283"/>
                <a:gd name="T22" fmla="*/ 255 w 971"/>
                <a:gd name="T23" fmla="*/ 207 h 1283"/>
                <a:gd name="T24" fmla="*/ 87 w 971"/>
                <a:gd name="T25" fmla="*/ 207 h 1283"/>
                <a:gd name="T26" fmla="*/ 0 w 971"/>
                <a:gd name="T27" fmla="*/ 294 h 1283"/>
                <a:gd name="T28" fmla="*/ 0 w 971"/>
                <a:gd name="T29" fmla="*/ 1196 h 1283"/>
                <a:gd name="T30" fmla="*/ 87 w 971"/>
                <a:gd name="T31" fmla="*/ 1283 h 1283"/>
                <a:gd name="T32" fmla="*/ 884 w 971"/>
                <a:gd name="T33" fmla="*/ 1283 h 1283"/>
                <a:gd name="T34" fmla="*/ 971 w 971"/>
                <a:gd name="T35" fmla="*/ 1196 h 1283"/>
                <a:gd name="T36" fmla="*/ 971 w 971"/>
                <a:gd name="T37" fmla="*/ 294 h 1283"/>
                <a:gd name="T38" fmla="*/ 884 w 971"/>
                <a:gd name="T39" fmla="*/ 207 h 1283"/>
                <a:gd name="T40" fmla="*/ 485 w 971"/>
                <a:gd name="T41" fmla="*/ 59 h 1283"/>
                <a:gd name="T42" fmla="*/ 530 w 971"/>
                <a:gd name="T43" fmla="*/ 103 h 1283"/>
                <a:gd name="T44" fmla="*/ 485 w 971"/>
                <a:gd name="T45" fmla="*/ 148 h 1283"/>
                <a:gd name="T46" fmla="*/ 441 w 971"/>
                <a:gd name="T47" fmla="*/ 103 h 1283"/>
                <a:gd name="T48" fmla="*/ 485 w 971"/>
                <a:gd name="T49" fmla="*/ 59 h 1283"/>
                <a:gd name="T50" fmla="*/ 825 w 971"/>
                <a:gd name="T51" fmla="*/ 921 h 1283"/>
                <a:gd name="T52" fmla="*/ 659 w 971"/>
                <a:gd name="T53" fmla="*/ 921 h 1283"/>
                <a:gd name="T54" fmla="*/ 659 w 971"/>
                <a:gd name="T55" fmla="*/ 1087 h 1283"/>
                <a:gd name="T56" fmla="*/ 146 w 971"/>
                <a:gd name="T57" fmla="*/ 1087 h 1283"/>
                <a:gd name="T58" fmla="*/ 146 w 971"/>
                <a:gd name="T59" fmla="*/ 275 h 1283"/>
                <a:gd name="T60" fmla="*/ 255 w 971"/>
                <a:gd name="T61" fmla="*/ 275 h 1283"/>
                <a:gd name="T62" fmla="*/ 255 w 971"/>
                <a:gd name="T63" fmla="*/ 290 h 1283"/>
                <a:gd name="T64" fmla="*/ 297 w 971"/>
                <a:gd name="T65" fmla="*/ 332 h 1283"/>
                <a:gd name="T66" fmla="*/ 673 w 971"/>
                <a:gd name="T67" fmla="*/ 332 h 1283"/>
                <a:gd name="T68" fmla="*/ 715 w 971"/>
                <a:gd name="T69" fmla="*/ 290 h 1283"/>
                <a:gd name="T70" fmla="*/ 715 w 971"/>
                <a:gd name="T71" fmla="*/ 275 h 1283"/>
                <a:gd name="T72" fmla="*/ 825 w 971"/>
                <a:gd name="T73" fmla="*/ 275 h 1283"/>
                <a:gd name="T74" fmla="*/ 825 w 971"/>
                <a:gd name="T75" fmla="*/ 921 h 1283"/>
                <a:gd name="T76" fmla="*/ 802 w 971"/>
                <a:gd name="T77" fmla="*/ 953 h 1283"/>
                <a:gd name="T78" fmla="*/ 691 w 971"/>
                <a:gd name="T79" fmla="*/ 1065 h 1283"/>
                <a:gd name="T80" fmla="*/ 691 w 971"/>
                <a:gd name="T81" fmla="*/ 953 h 1283"/>
                <a:gd name="T82" fmla="*/ 802 w 971"/>
                <a:gd name="T83" fmla="*/ 953 h 1283"/>
                <a:gd name="T84" fmla="*/ 903 w 971"/>
                <a:gd name="T85" fmla="*/ 1196 h 1283"/>
                <a:gd name="T86" fmla="*/ 884 w 971"/>
                <a:gd name="T87" fmla="*/ 1215 h 1283"/>
                <a:gd name="T88" fmla="*/ 87 w 971"/>
                <a:gd name="T89" fmla="*/ 1215 h 1283"/>
                <a:gd name="T90" fmla="*/ 68 w 971"/>
                <a:gd name="T91" fmla="*/ 1196 h 1283"/>
                <a:gd name="T92" fmla="*/ 68 w 971"/>
                <a:gd name="T93" fmla="*/ 294 h 1283"/>
                <a:gd name="T94" fmla="*/ 87 w 971"/>
                <a:gd name="T95" fmla="*/ 275 h 1283"/>
                <a:gd name="T96" fmla="*/ 114 w 971"/>
                <a:gd name="T97" fmla="*/ 275 h 1283"/>
                <a:gd name="T98" fmla="*/ 114 w 971"/>
                <a:gd name="T99" fmla="*/ 1120 h 1283"/>
                <a:gd name="T100" fmla="*/ 681 w 971"/>
                <a:gd name="T101" fmla="*/ 1120 h 1283"/>
                <a:gd name="T102" fmla="*/ 686 w 971"/>
                <a:gd name="T103" fmla="*/ 1115 h 1283"/>
                <a:gd name="T104" fmla="*/ 852 w 971"/>
                <a:gd name="T105" fmla="*/ 948 h 1283"/>
                <a:gd name="T106" fmla="*/ 857 w 971"/>
                <a:gd name="T107" fmla="*/ 943 h 1283"/>
                <a:gd name="T108" fmla="*/ 857 w 971"/>
                <a:gd name="T109" fmla="*/ 275 h 1283"/>
                <a:gd name="T110" fmla="*/ 884 w 971"/>
                <a:gd name="T111" fmla="*/ 275 h 1283"/>
                <a:gd name="T112" fmla="*/ 903 w 971"/>
                <a:gd name="T113" fmla="*/ 294 h 1283"/>
                <a:gd name="T114" fmla="*/ 903 w 971"/>
                <a:gd name="T115" fmla="*/ 1196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71" h="1283">
                  <a:moveTo>
                    <a:pt x="884" y="207"/>
                  </a:moveTo>
                  <a:cubicBezTo>
                    <a:pt x="715" y="207"/>
                    <a:pt x="715" y="207"/>
                    <a:pt x="715" y="207"/>
                  </a:cubicBezTo>
                  <a:cubicBezTo>
                    <a:pt x="715" y="192"/>
                    <a:pt x="715" y="192"/>
                    <a:pt x="715" y="192"/>
                  </a:cubicBezTo>
                  <a:cubicBezTo>
                    <a:pt x="715" y="169"/>
                    <a:pt x="696" y="150"/>
                    <a:pt x="673" y="150"/>
                  </a:cubicBezTo>
                  <a:cubicBezTo>
                    <a:pt x="578" y="150"/>
                    <a:pt x="578" y="150"/>
                    <a:pt x="578" y="150"/>
                  </a:cubicBezTo>
                  <a:cubicBezTo>
                    <a:pt x="585" y="136"/>
                    <a:pt x="589" y="120"/>
                    <a:pt x="589" y="103"/>
                  </a:cubicBezTo>
                  <a:cubicBezTo>
                    <a:pt x="589" y="46"/>
                    <a:pt x="542" y="0"/>
                    <a:pt x="485" y="0"/>
                  </a:cubicBezTo>
                  <a:cubicBezTo>
                    <a:pt x="428" y="0"/>
                    <a:pt x="382" y="46"/>
                    <a:pt x="382" y="103"/>
                  </a:cubicBezTo>
                  <a:cubicBezTo>
                    <a:pt x="382" y="120"/>
                    <a:pt x="386" y="136"/>
                    <a:pt x="393" y="150"/>
                  </a:cubicBezTo>
                  <a:cubicBezTo>
                    <a:pt x="297" y="150"/>
                    <a:pt x="297" y="150"/>
                    <a:pt x="297" y="150"/>
                  </a:cubicBezTo>
                  <a:cubicBezTo>
                    <a:pt x="274" y="150"/>
                    <a:pt x="255" y="169"/>
                    <a:pt x="255" y="192"/>
                  </a:cubicBezTo>
                  <a:cubicBezTo>
                    <a:pt x="255" y="207"/>
                    <a:pt x="255" y="207"/>
                    <a:pt x="255" y="207"/>
                  </a:cubicBezTo>
                  <a:cubicBezTo>
                    <a:pt x="87" y="207"/>
                    <a:pt x="87" y="207"/>
                    <a:pt x="87" y="207"/>
                  </a:cubicBezTo>
                  <a:cubicBezTo>
                    <a:pt x="39" y="207"/>
                    <a:pt x="0" y="246"/>
                    <a:pt x="0" y="294"/>
                  </a:cubicBezTo>
                  <a:cubicBezTo>
                    <a:pt x="0" y="1196"/>
                    <a:pt x="0" y="1196"/>
                    <a:pt x="0" y="1196"/>
                  </a:cubicBezTo>
                  <a:cubicBezTo>
                    <a:pt x="0" y="1244"/>
                    <a:pt x="39" y="1283"/>
                    <a:pt x="87" y="1283"/>
                  </a:cubicBezTo>
                  <a:cubicBezTo>
                    <a:pt x="884" y="1283"/>
                    <a:pt x="884" y="1283"/>
                    <a:pt x="884" y="1283"/>
                  </a:cubicBezTo>
                  <a:cubicBezTo>
                    <a:pt x="932" y="1283"/>
                    <a:pt x="971" y="1244"/>
                    <a:pt x="971" y="1196"/>
                  </a:cubicBezTo>
                  <a:cubicBezTo>
                    <a:pt x="971" y="294"/>
                    <a:pt x="971" y="294"/>
                    <a:pt x="971" y="294"/>
                  </a:cubicBezTo>
                  <a:cubicBezTo>
                    <a:pt x="971" y="246"/>
                    <a:pt x="932" y="207"/>
                    <a:pt x="884" y="207"/>
                  </a:cubicBezTo>
                  <a:close/>
                  <a:moveTo>
                    <a:pt x="485" y="59"/>
                  </a:moveTo>
                  <a:cubicBezTo>
                    <a:pt x="510" y="59"/>
                    <a:pt x="530" y="79"/>
                    <a:pt x="530" y="103"/>
                  </a:cubicBezTo>
                  <a:cubicBezTo>
                    <a:pt x="530" y="128"/>
                    <a:pt x="510" y="148"/>
                    <a:pt x="485" y="148"/>
                  </a:cubicBezTo>
                  <a:cubicBezTo>
                    <a:pt x="461" y="148"/>
                    <a:pt x="441" y="128"/>
                    <a:pt x="441" y="103"/>
                  </a:cubicBezTo>
                  <a:cubicBezTo>
                    <a:pt x="441" y="79"/>
                    <a:pt x="461" y="59"/>
                    <a:pt x="485" y="59"/>
                  </a:cubicBezTo>
                  <a:close/>
                  <a:moveTo>
                    <a:pt x="825" y="921"/>
                  </a:moveTo>
                  <a:cubicBezTo>
                    <a:pt x="659" y="921"/>
                    <a:pt x="659" y="921"/>
                    <a:pt x="659" y="921"/>
                  </a:cubicBezTo>
                  <a:cubicBezTo>
                    <a:pt x="659" y="1087"/>
                    <a:pt x="659" y="1087"/>
                    <a:pt x="659" y="1087"/>
                  </a:cubicBezTo>
                  <a:cubicBezTo>
                    <a:pt x="146" y="1087"/>
                    <a:pt x="146" y="1087"/>
                    <a:pt x="146" y="1087"/>
                  </a:cubicBezTo>
                  <a:cubicBezTo>
                    <a:pt x="146" y="275"/>
                    <a:pt x="146" y="275"/>
                    <a:pt x="146" y="275"/>
                  </a:cubicBezTo>
                  <a:cubicBezTo>
                    <a:pt x="255" y="275"/>
                    <a:pt x="255" y="275"/>
                    <a:pt x="255" y="275"/>
                  </a:cubicBezTo>
                  <a:cubicBezTo>
                    <a:pt x="255" y="290"/>
                    <a:pt x="255" y="290"/>
                    <a:pt x="255" y="290"/>
                  </a:cubicBezTo>
                  <a:cubicBezTo>
                    <a:pt x="255" y="313"/>
                    <a:pt x="274" y="332"/>
                    <a:pt x="297" y="332"/>
                  </a:cubicBezTo>
                  <a:cubicBezTo>
                    <a:pt x="673" y="332"/>
                    <a:pt x="673" y="332"/>
                    <a:pt x="673" y="332"/>
                  </a:cubicBezTo>
                  <a:cubicBezTo>
                    <a:pt x="696" y="332"/>
                    <a:pt x="715" y="313"/>
                    <a:pt x="715" y="290"/>
                  </a:cubicBezTo>
                  <a:cubicBezTo>
                    <a:pt x="715" y="275"/>
                    <a:pt x="715" y="275"/>
                    <a:pt x="715" y="275"/>
                  </a:cubicBezTo>
                  <a:cubicBezTo>
                    <a:pt x="825" y="275"/>
                    <a:pt x="825" y="275"/>
                    <a:pt x="825" y="275"/>
                  </a:cubicBezTo>
                  <a:lnTo>
                    <a:pt x="825" y="921"/>
                  </a:lnTo>
                  <a:close/>
                  <a:moveTo>
                    <a:pt x="802" y="953"/>
                  </a:moveTo>
                  <a:cubicBezTo>
                    <a:pt x="770" y="985"/>
                    <a:pt x="726" y="1029"/>
                    <a:pt x="691" y="1065"/>
                  </a:cubicBezTo>
                  <a:cubicBezTo>
                    <a:pt x="691" y="953"/>
                    <a:pt x="691" y="953"/>
                    <a:pt x="691" y="953"/>
                  </a:cubicBezTo>
                  <a:lnTo>
                    <a:pt x="802" y="953"/>
                  </a:lnTo>
                  <a:close/>
                  <a:moveTo>
                    <a:pt x="903" y="1196"/>
                  </a:moveTo>
                  <a:cubicBezTo>
                    <a:pt x="903" y="1207"/>
                    <a:pt x="894" y="1215"/>
                    <a:pt x="884" y="1215"/>
                  </a:cubicBezTo>
                  <a:cubicBezTo>
                    <a:pt x="87" y="1215"/>
                    <a:pt x="87" y="1215"/>
                    <a:pt x="87" y="1215"/>
                  </a:cubicBezTo>
                  <a:cubicBezTo>
                    <a:pt x="76" y="1215"/>
                    <a:pt x="68" y="1207"/>
                    <a:pt x="68" y="1196"/>
                  </a:cubicBezTo>
                  <a:cubicBezTo>
                    <a:pt x="68" y="294"/>
                    <a:pt x="68" y="294"/>
                    <a:pt x="68" y="294"/>
                  </a:cubicBezTo>
                  <a:cubicBezTo>
                    <a:pt x="68" y="284"/>
                    <a:pt x="76" y="275"/>
                    <a:pt x="87" y="275"/>
                  </a:cubicBezTo>
                  <a:cubicBezTo>
                    <a:pt x="114" y="275"/>
                    <a:pt x="114" y="275"/>
                    <a:pt x="114" y="275"/>
                  </a:cubicBezTo>
                  <a:cubicBezTo>
                    <a:pt x="114" y="1120"/>
                    <a:pt x="114" y="1120"/>
                    <a:pt x="114" y="1120"/>
                  </a:cubicBezTo>
                  <a:cubicBezTo>
                    <a:pt x="681" y="1120"/>
                    <a:pt x="681" y="1120"/>
                    <a:pt x="681" y="1120"/>
                  </a:cubicBezTo>
                  <a:cubicBezTo>
                    <a:pt x="686" y="1115"/>
                    <a:pt x="686" y="1115"/>
                    <a:pt x="686" y="1115"/>
                  </a:cubicBezTo>
                  <a:cubicBezTo>
                    <a:pt x="732" y="1069"/>
                    <a:pt x="818" y="983"/>
                    <a:pt x="852" y="948"/>
                  </a:cubicBezTo>
                  <a:cubicBezTo>
                    <a:pt x="857" y="943"/>
                    <a:pt x="857" y="943"/>
                    <a:pt x="857" y="943"/>
                  </a:cubicBezTo>
                  <a:cubicBezTo>
                    <a:pt x="857" y="275"/>
                    <a:pt x="857" y="275"/>
                    <a:pt x="857" y="275"/>
                  </a:cubicBezTo>
                  <a:cubicBezTo>
                    <a:pt x="884" y="275"/>
                    <a:pt x="884" y="275"/>
                    <a:pt x="884" y="275"/>
                  </a:cubicBezTo>
                  <a:cubicBezTo>
                    <a:pt x="894" y="275"/>
                    <a:pt x="903" y="284"/>
                    <a:pt x="903" y="294"/>
                  </a:cubicBezTo>
                  <a:lnTo>
                    <a:pt x="903" y="11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3" name="Rectangle 66"/>
            <p:cNvSpPr>
              <a:spLocks noChangeArrowheads="1"/>
            </p:cNvSpPr>
            <p:nvPr/>
          </p:nvSpPr>
          <p:spPr bwMode="auto">
            <a:xfrm>
              <a:off x="5208588" y="2003426"/>
              <a:ext cx="298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4" name="Rectangle 67"/>
            <p:cNvSpPr>
              <a:spLocks noChangeArrowheads="1"/>
            </p:cNvSpPr>
            <p:nvPr/>
          </p:nvSpPr>
          <p:spPr bwMode="auto">
            <a:xfrm>
              <a:off x="5208588" y="2081213"/>
              <a:ext cx="298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5" name="Rectangle 68"/>
            <p:cNvSpPr>
              <a:spLocks noChangeArrowheads="1"/>
            </p:cNvSpPr>
            <p:nvPr/>
          </p:nvSpPr>
          <p:spPr bwMode="auto">
            <a:xfrm>
              <a:off x="5208588" y="2154238"/>
              <a:ext cx="298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56" name="Group 455"/>
          <p:cNvGrpSpPr/>
          <p:nvPr userDrawn="1"/>
        </p:nvGrpSpPr>
        <p:grpSpPr>
          <a:xfrm>
            <a:off x="9274691" y="5596933"/>
            <a:ext cx="310974" cy="360075"/>
            <a:chOff x="4937125" y="1749425"/>
            <a:chExt cx="392113" cy="454025"/>
          </a:xfrm>
          <a:solidFill>
            <a:schemeClr val="bg2"/>
          </a:solidFill>
        </p:grpSpPr>
        <p:sp>
          <p:nvSpPr>
            <p:cNvPr id="457" name="Freeform 58"/>
            <p:cNvSpPr>
              <a:spLocks/>
            </p:cNvSpPr>
            <p:nvPr/>
          </p:nvSpPr>
          <p:spPr bwMode="auto">
            <a:xfrm>
              <a:off x="5016500" y="2016125"/>
              <a:ext cx="79375" cy="19050"/>
            </a:xfrm>
            <a:custGeom>
              <a:avLst/>
              <a:gdLst>
                <a:gd name="T0" fmla="*/ 14 w 16"/>
                <a:gd name="T1" fmla="*/ 4 h 4"/>
                <a:gd name="T2" fmla="*/ 2 w 16"/>
                <a:gd name="T3" fmla="*/ 4 h 4"/>
                <a:gd name="T4" fmla="*/ 0 w 16"/>
                <a:gd name="T5" fmla="*/ 2 h 4"/>
                <a:gd name="T6" fmla="*/ 2 w 16"/>
                <a:gd name="T7" fmla="*/ 0 h 4"/>
                <a:gd name="T8" fmla="*/ 14 w 16"/>
                <a:gd name="T9" fmla="*/ 0 h 4"/>
                <a:gd name="T10" fmla="*/ 16 w 16"/>
                <a:gd name="T11" fmla="*/ 2 h 4"/>
                <a:gd name="T12" fmla="*/ 14 w 1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4">
                  <a:moveTo>
                    <a:pt x="1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"/>
                    <a:pt x="15" y="4"/>
                    <a:pt x="1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8" name="Freeform 59"/>
            <p:cNvSpPr>
              <a:spLocks/>
            </p:cNvSpPr>
            <p:nvPr/>
          </p:nvSpPr>
          <p:spPr bwMode="auto">
            <a:xfrm>
              <a:off x="5046663" y="1952625"/>
              <a:ext cx="84138" cy="19050"/>
            </a:xfrm>
            <a:custGeom>
              <a:avLst/>
              <a:gdLst>
                <a:gd name="T0" fmla="*/ 15 w 17"/>
                <a:gd name="T1" fmla="*/ 4 h 4"/>
                <a:gd name="T2" fmla="*/ 2 w 17"/>
                <a:gd name="T3" fmla="*/ 4 h 4"/>
                <a:gd name="T4" fmla="*/ 0 w 17"/>
                <a:gd name="T5" fmla="*/ 2 h 4"/>
                <a:gd name="T6" fmla="*/ 2 w 17"/>
                <a:gd name="T7" fmla="*/ 0 h 4"/>
                <a:gd name="T8" fmla="*/ 15 w 17"/>
                <a:gd name="T9" fmla="*/ 0 h 4"/>
                <a:gd name="T10" fmla="*/ 17 w 17"/>
                <a:gd name="T11" fmla="*/ 2 h 4"/>
                <a:gd name="T12" fmla="*/ 15 w 17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4">
                  <a:moveTo>
                    <a:pt x="15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7" y="1"/>
                    <a:pt x="17" y="2"/>
                  </a:cubicBezTo>
                  <a:cubicBezTo>
                    <a:pt x="17" y="4"/>
                    <a:pt x="16" y="4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9" name="Freeform 60"/>
            <p:cNvSpPr>
              <a:spLocks/>
            </p:cNvSpPr>
            <p:nvPr/>
          </p:nvSpPr>
          <p:spPr bwMode="auto">
            <a:xfrm>
              <a:off x="4976813" y="2055813"/>
              <a:ext cx="307975" cy="117475"/>
            </a:xfrm>
            <a:custGeom>
              <a:avLst/>
              <a:gdLst>
                <a:gd name="T0" fmla="*/ 61 w 62"/>
                <a:gd name="T1" fmla="*/ 16 h 24"/>
                <a:gd name="T2" fmla="*/ 52 w 62"/>
                <a:gd name="T3" fmla="*/ 0 h 24"/>
                <a:gd name="T4" fmla="*/ 10 w 62"/>
                <a:gd name="T5" fmla="*/ 0 h 24"/>
                <a:gd name="T6" fmla="*/ 7 w 62"/>
                <a:gd name="T7" fmla="*/ 4 h 24"/>
                <a:gd name="T8" fmla="*/ 15 w 62"/>
                <a:gd name="T9" fmla="*/ 4 h 24"/>
                <a:gd name="T10" fmla="*/ 17 w 62"/>
                <a:gd name="T11" fmla="*/ 6 h 24"/>
                <a:gd name="T12" fmla="*/ 15 w 62"/>
                <a:gd name="T13" fmla="*/ 8 h 24"/>
                <a:gd name="T14" fmla="*/ 5 w 62"/>
                <a:gd name="T15" fmla="*/ 8 h 24"/>
                <a:gd name="T16" fmla="*/ 1 w 62"/>
                <a:gd name="T17" fmla="*/ 16 h 24"/>
                <a:gd name="T18" fmla="*/ 9 w 62"/>
                <a:gd name="T19" fmla="*/ 16 h 24"/>
                <a:gd name="T20" fmla="*/ 11 w 62"/>
                <a:gd name="T21" fmla="*/ 18 h 24"/>
                <a:gd name="T22" fmla="*/ 9 w 62"/>
                <a:gd name="T23" fmla="*/ 20 h 24"/>
                <a:gd name="T24" fmla="*/ 0 w 62"/>
                <a:gd name="T25" fmla="*/ 20 h 24"/>
                <a:gd name="T26" fmla="*/ 0 w 62"/>
                <a:gd name="T27" fmla="*/ 21 h 24"/>
                <a:gd name="T28" fmla="*/ 9 w 62"/>
                <a:gd name="T29" fmla="*/ 24 h 24"/>
                <a:gd name="T30" fmla="*/ 52 w 62"/>
                <a:gd name="T31" fmla="*/ 24 h 24"/>
                <a:gd name="T32" fmla="*/ 61 w 62"/>
                <a:gd name="T33" fmla="*/ 21 h 24"/>
                <a:gd name="T34" fmla="*/ 62 w 62"/>
                <a:gd name="T35" fmla="*/ 20 h 24"/>
                <a:gd name="T36" fmla="*/ 61 w 62"/>
                <a:gd name="T37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" h="24">
                  <a:moveTo>
                    <a:pt x="61" y="16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1"/>
                    <a:pt x="8" y="3"/>
                    <a:pt x="7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6" y="4"/>
                    <a:pt x="17" y="5"/>
                    <a:pt x="17" y="6"/>
                  </a:cubicBezTo>
                  <a:cubicBezTo>
                    <a:pt x="17" y="7"/>
                    <a:pt x="16" y="8"/>
                    <a:pt x="1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3" y="12"/>
                    <a:pt x="1" y="16"/>
                    <a:pt x="1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0" y="16"/>
                    <a:pt x="11" y="17"/>
                    <a:pt x="11" y="18"/>
                  </a:cubicBezTo>
                  <a:cubicBezTo>
                    <a:pt x="11" y="19"/>
                    <a:pt x="10" y="20"/>
                    <a:pt x="9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3"/>
                    <a:pt x="4" y="24"/>
                    <a:pt x="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57" y="24"/>
                    <a:pt x="60" y="23"/>
                    <a:pt x="61" y="21"/>
                  </a:cubicBezTo>
                  <a:cubicBezTo>
                    <a:pt x="62" y="21"/>
                    <a:pt x="62" y="20"/>
                    <a:pt x="62" y="20"/>
                  </a:cubicBezTo>
                  <a:cubicBezTo>
                    <a:pt x="62" y="18"/>
                    <a:pt x="61" y="17"/>
                    <a:pt x="6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0" name="Freeform 61"/>
            <p:cNvSpPr>
              <a:spLocks noEditPoints="1"/>
            </p:cNvSpPr>
            <p:nvPr/>
          </p:nvSpPr>
          <p:spPr bwMode="auto">
            <a:xfrm>
              <a:off x="4937125" y="1749425"/>
              <a:ext cx="392113" cy="454025"/>
            </a:xfrm>
            <a:custGeom>
              <a:avLst/>
              <a:gdLst>
                <a:gd name="T0" fmla="*/ 63 w 79"/>
                <a:gd name="T1" fmla="*/ 92 h 92"/>
                <a:gd name="T2" fmla="*/ 15 w 79"/>
                <a:gd name="T3" fmla="*/ 92 h 92"/>
                <a:gd name="T4" fmla="*/ 2 w 79"/>
                <a:gd name="T5" fmla="*/ 87 h 92"/>
                <a:gd name="T6" fmla="*/ 3 w 79"/>
                <a:gd name="T7" fmla="*/ 78 h 92"/>
                <a:gd name="T8" fmla="*/ 28 w 79"/>
                <a:gd name="T9" fmla="*/ 31 h 92"/>
                <a:gd name="T10" fmla="*/ 28 w 79"/>
                <a:gd name="T11" fmla="*/ 10 h 92"/>
                <a:gd name="T12" fmla="*/ 27 w 79"/>
                <a:gd name="T13" fmla="*/ 10 h 92"/>
                <a:gd name="T14" fmla="*/ 23 w 79"/>
                <a:gd name="T15" fmla="*/ 9 h 92"/>
                <a:gd name="T16" fmla="*/ 23 w 79"/>
                <a:gd name="T17" fmla="*/ 8 h 92"/>
                <a:gd name="T18" fmla="*/ 22 w 79"/>
                <a:gd name="T19" fmla="*/ 2 h 92"/>
                <a:gd name="T20" fmla="*/ 24 w 79"/>
                <a:gd name="T21" fmla="*/ 0 h 92"/>
                <a:gd name="T22" fmla="*/ 54 w 79"/>
                <a:gd name="T23" fmla="*/ 0 h 92"/>
                <a:gd name="T24" fmla="*/ 56 w 79"/>
                <a:gd name="T25" fmla="*/ 2 h 92"/>
                <a:gd name="T26" fmla="*/ 55 w 79"/>
                <a:gd name="T27" fmla="*/ 8 h 92"/>
                <a:gd name="T28" fmla="*/ 55 w 79"/>
                <a:gd name="T29" fmla="*/ 9 h 92"/>
                <a:gd name="T30" fmla="*/ 51 w 79"/>
                <a:gd name="T31" fmla="*/ 10 h 92"/>
                <a:gd name="T32" fmla="*/ 50 w 79"/>
                <a:gd name="T33" fmla="*/ 10 h 92"/>
                <a:gd name="T34" fmla="*/ 50 w 79"/>
                <a:gd name="T35" fmla="*/ 12 h 92"/>
                <a:gd name="T36" fmla="*/ 50 w 79"/>
                <a:gd name="T37" fmla="*/ 31 h 92"/>
                <a:gd name="T38" fmla="*/ 76 w 79"/>
                <a:gd name="T39" fmla="*/ 78 h 92"/>
                <a:gd name="T40" fmla="*/ 76 w 79"/>
                <a:gd name="T41" fmla="*/ 87 h 92"/>
                <a:gd name="T42" fmla="*/ 63 w 79"/>
                <a:gd name="T43" fmla="*/ 92 h 92"/>
                <a:gd name="T44" fmla="*/ 26 w 79"/>
                <a:gd name="T45" fmla="*/ 6 h 92"/>
                <a:gd name="T46" fmla="*/ 27 w 79"/>
                <a:gd name="T47" fmla="*/ 6 h 92"/>
                <a:gd name="T48" fmla="*/ 32 w 79"/>
                <a:gd name="T49" fmla="*/ 10 h 92"/>
                <a:gd name="T50" fmla="*/ 32 w 79"/>
                <a:gd name="T51" fmla="*/ 32 h 92"/>
                <a:gd name="T52" fmla="*/ 32 w 79"/>
                <a:gd name="T53" fmla="*/ 33 h 92"/>
                <a:gd name="T54" fmla="*/ 6 w 79"/>
                <a:gd name="T55" fmla="*/ 80 h 92"/>
                <a:gd name="T56" fmla="*/ 5 w 79"/>
                <a:gd name="T57" fmla="*/ 85 h 92"/>
                <a:gd name="T58" fmla="*/ 15 w 79"/>
                <a:gd name="T59" fmla="*/ 88 h 92"/>
                <a:gd name="T60" fmla="*/ 63 w 79"/>
                <a:gd name="T61" fmla="*/ 88 h 92"/>
                <a:gd name="T62" fmla="*/ 73 w 79"/>
                <a:gd name="T63" fmla="*/ 85 h 92"/>
                <a:gd name="T64" fmla="*/ 72 w 79"/>
                <a:gd name="T65" fmla="*/ 80 h 92"/>
                <a:gd name="T66" fmla="*/ 47 w 79"/>
                <a:gd name="T67" fmla="*/ 33 h 92"/>
                <a:gd name="T68" fmla="*/ 46 w 79"/>
                <a:gd name="T69" fmla="*/ 32 h 92"/>
                <a:gd name="T70" fmla="*/ 46 w 79"/>
                <a:gd name="T71" fmla="*/ 10 h 92"/>
                <a:gd name="T72" fmla="*/ 51 w 79"/>
                <a:gd name="T73" fmla="*/ 6 h 92"/>
                <a:gd name="T74" fmla="*/ 52 w 79"/>
                <a:gd name="T75" fmla="*/ 6 h 92"/>
                <a:gd name="T76" fmla="*/ 52 w 79"/>
                <a:gd name="T77" fmla="*/ 4 h 92"/>
                <a:gd name="T78" fmla="*/ 26 w 79"/>
                <a:gd name="T79" fmla="*/ 4 h 92"/>
                <a:gd name="T80" fmla="*/ 26 w 79"/>
                <a:gd name="T81" fmla="*/ 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9" h="92">
                  <a:moveTo>
                    <a:pt x="63" y="92"/>
                  </a:moveTo>
                  <a:cubicBezTo>
                    <a:pt x="15" y="92"/>
                    <a:pt x="15" y="92"/>
                    <a:pt x="15" y="92"/>
                  </a:cubicBezTo>
                  <a:cubicBezTo>
                    <a:pt x="8" y="92"/>
                    <a:pt x="4" y="90"/>
                    <a:pt x="2" y="87"/>
                  </a:cubicBezTo>
                  <a:cubicBezTo>
                    <a:pt x="0" y="83"/>
                    <a:pt x="2" y="78"/>
                    <a:pt x="3" y="78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7" y="10"/>
                    <a:pt x="27" y="10"/>
                  </a:cubicBezTo>
                  <a:cubicBezTo>
                    <a:pt x="26" y="10"/>
                    <a:pt x="24" y="10"/>
                    <a:pt x="23" y="9"/>
                  </a:cubicBezTo>
                  <a:cubicBezTo>
                    <a:pt x="23" y="9"/>
                    <a:pt x="23" y="8"/>
                    <a:pt x="23" y="8"/>
                  </a:cubicBezTo>
                  <a:cubicBezTo>
                    <a:pt x="22" y="6"/>
                    <a:pt x="22" y="2"/>
                    <a:pt x="22" y="2"/>
                  </a:cubicBezTo>
                  <a:cubicBezTo>
                    <a:pt x="22" y="1"/>
                    <a:pt x="23" y="0"/>
                    <a:pt x="2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5" y="0"/>
                    <a:pt x="56" y="1"/>
                    <a:pt x="56" y="2"/>
                  </a:cubicBezTo>
                  <a:cubicBezTo>
                    <a:pt x="56" y="2"/>
                    <a:pt x="56" y="6"/>
                    <a:pt x="55" y="8"/>
                  </a:cubicBezTo>
                  <a:cubicBezTo>
                    <a:pt x="55" y="8"/>
                    <a:pt x="55" y="8"/>
                    <a:pt x="55" y="9"/>
                  </a:cubicBezTo>
                  <a:cubicBezTo>
                    <a:pt x="54" y="10"/>
                    <a:pt x="53" y="10"/>
                    <a:pt x="51" y="10"/>
                  </a:cubicBezTo>
                  <a:cubicBezTo>
                    <a:pt x="51" y="10"/>
                    <a:pt x="50" y="10"/>
                    <a:pt x="50" y="10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31"/>
                    <a:pt x="50" y="31"/>
                    <a:pt x="50" y="31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76" y="78"/>
                    <a:pt x="79" y="83"/>
                    <a:pt x="76" y="87"/>
                  </a:cubicBezTo>
                  <a:cubicBezTo>
                    <a:pt x="74" y="90"/>
                    <a:pt x="70" y="92"/>
                    <a:pt x="63" y="92"/>
                  </a:cubicBezTo>
                  <a:close/>
                  <a:moveTo>
                    <a:pt x="26" y="6"/>
                  </a:moveTo>
                  <a:cubicBezTo>
                    <a:pt x="27" y="6"/>
                    <a:pt x="27" y="6"/>
                    <a:pt x="27" y="6"/>
                  </a:cubicBezTo>
                  <a:cubicBezTo>
                    <a:pt x="29" y="6"/>
                    <a:pt x="31" y="7"/>
                    <a:pt x="32" y="10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3"/>
                    <a:pt x="32" y="33"/>
                  </a:cubicBezTo>
                  <a:cubicBezTo>
                    <a:pt x="6" y="80"/>
                    <a:pt x="6" y="80"/>
                    <a:pt x="6" y="80"/>
                  </a:cubicBezTo>
                  <a:cubicBezTo>
                    <a:pt x="6" y="80"/>
                    <a:pt x="4" y="83"/>
                    <a:pt x="5" y="85"/>
                  </a:cubicBezTo>
                  <a:cubicBezTo>
                    <a:pt x="7" y="87"/>
                    <a:pt x="10" y="88"/>
                    <a:pt x="15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8" y="88"/>
                    <a:pt x="72" y="87"/>
                    <a:pt x="73" y="85"/>
                  </a:cubicBezTo>
                  <a:cubicBezTo>
                    <a:pt x="74" y="83"/>
                    <a:pt x="72" y="80"/>
                    <a:pt x="72" y="80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46" y="33"/>
                    <a:pt x="46" y="32"/>
                    <a:pt x="46" y="32"/>
                  </a:cubicBezTo>
                  <a:cubicBezTo>
                    <a:pt x="46" y="10"/>
                    <a:pt x="46" y="10"/>
                    <a:pt x="46" y="10"/>
                  </a:cubicBezTo>
                  <a:cubicBezTo>
                    <a:pt x="47" y="7"/>
                    <a:pt x="49" y="6"/>
                    <a:pt x="51" y="6"/>
                  </a:cubicBezTo>
                  <a:cubicBezTo>
                    <a:pt x="51" y="6"/>
                    <a:pt x="52" y="6"/>
                    <a:pt x="52" y="6"/>
                  </a:cubicBezTo>
                  <a:cubicBezTo>
                    <a:pt x="52" y="5"/>
                    <a:pt x="52" y="5"/>
                    <a:pt x="52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6" y="5"/>
                    <a:pt x="2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61" name="Group 460"/>
          <p:cNvGrpSpPr/>
          <p:nvPr userDrawn="1"/>
        </p:nvGrpSpPr>
        <p:grpSpPr>
          <a:xfrm>
            <a:off x="11656003" y="5336551"/>
            <a:ext cx="442687" cy="399568"/>
            <a:chOff x="3355975" y="954088"/>
            <a:chExt cx="733426" cy="661987"/>
          </a:xfrm>
          <a:solidFill>
            <a:schemeClr val="bg2"/>
          </a:solidFill>
        </p:grpSpPr>
        <p:sp>
          <p:nvSpPr>
            <p:cNvPr id="462" name="Rectangle 6"/>
            <p:cNvSpPr>
              <a:spLocks noChangeArrowheads="1"/>
            </p:cNvSpPr>
            <p:nvPr/>
          </p:nvSpPr>
          <p:spPr bwMode="auto">
            <a:xfrm>
              <a:off x="3476625" y="1155700"/>
              <a:ext cx="293688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3" name="Rectangle 7"/>
            <p:cNvSpPr>
              <a:spLocks noChangeArrowheads="1"/>
            </p:cNvSpPr>
            <p:nvPr/>
          </p:nvSpPr>
          <p:spPr bwMode="auto">
            <a:xfrm>
              <a:off x="3476625" y="1238250"/>
              <a:ext cx="236538" cy="206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4" name="Rectangle 8"/>
            <p:cNvSpPr>
              <a:spLocks noChangeArrowheads="1"/>
            </p:cNvSpPr>
            <p:nvPr/>
          </p:nvSpPr>
          <p:spPr bwMode="auto">
            <a:xfrm>
              <a:off x="3476625" y="1325563"/>
              <a:ext cx="173038" cy="206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465" name="Group 464"/>
            <p:cNvGrpSpPr/>
            <p:nvPr/>
          </p:nvGrpSpPr>
          <p:grpSpPr>
            <a:xfrm>
              <a:off x="3355975" y="954088"/>
              <a:ext cx="733426" cy="661987"/>
              <a:chOff x="3355975" y="954088"/>
              <a:chExt cx="733426" cy="661987"/>
            </a:xfrm>
            <a:grpFill/>
          </p:grpSpPr>
          <p:sp>
            <p:nvSpPr>
              <p:cNvPr id="466" name="Freeform 5"/>
              <p:cNvSpPr>
                <a:spLocks noEditPoints="1"/>
              </p:cNvSpPr>
              <p:nvPr/>
            </p:nvSpPr>
            <p:spPr bwMode="auto">
              <a:xfrm>
                <a:off x="3355975" y="954088"/>
                <a:ext cx="534988" cy="661987"/>
              </a:xfrm>
              <a:custGeom>
                <a:avLst/>
                <a:gdLst>
                  <a:gd name="T0" fmla="*/ 312 w 337"/>
                  <a:gd name="T1" fmla="*/ 392 h 417"/>
                  <a:gd name="T2" fmla="*/ 25 w 337"/>
                  <a:gd name="T3" fmla="*/ 392 h 417"/>
                  <a:gd name="T4" fmla="*/ 25 w 337"/>
                  <a:gd name="T5" fmla="*/ 101 h 417"/>
                  <a:gd name="T6" fmla="*/ 100 w 337"/>
                  <a:gd name="T7" fmla="*/ 101 h 417"/>
                  <a:gd name="T8" fmla="*/ 100 w 337"/>
                  <a:gd name="T9" fmla="*/ 26 h 417"/>
                  <a:gd name="T10" fmla="*/ 312 w 337"/>
                  <a:gd name="T11" fmla="*/ 26 h 417"/>
                  <a:gd name="T12" fmla="*/ 312 w 337"/>
                  <a:gd name="T13" fmla="*/ 134 h 417"/>
                  <a:gd name="T14" fmla="*/ 337 w 337"/>
                  <a:gd name="T15" fmla="*/ 108 h 417"/>
                  <a:gd name="T16" fmla="*/ 337 w 337"/>
                  <a:gd name="T17" fmla="*/ 0 h 417"/>
                  <a:gd name="T18" fmla="*/ 89 w 337"/>
                  <a:gd name="T19" fmla="*/ 0 h 417"/>
                  <a:gd name="T20" fmla="*/ 0 w 337"/>
                  <a:gd name="T21" fmla="*/ 89 h 417"/>
                  <a:gd name="T22" fmla="*/ 0 w 337"/>
                  <a:gd name="T23" fmla="*/ 417 h 417"/>
                  <a:gd name="T24" fmla="*/ 337 w 337"/>
                  <a:gd name="T25" fmla="*/ 417 h 417"/>
                  <a:gd name="T26" fmla="*/ 337 w 337"/>
                  <a:gd name="T27" fmla="*/ 286 h 417"/>
                  <a:gd name="T28" fmla="*/ 312 w 337"/>
                  <a:gd name="T29" fmla="*/ 312 h 417"/>
                  <a:gd name="T30" fmla="*/ 312 w 337"/>
                  <a:gd name="T31" fmla="*/ 392 h 417"/>
                  <a:gd name="T32" fmla="*/ 37 w 337"/>
                  <a:gd name="T33" fmla="*/ 88 h 417"/>
                  <a:gd name="T34" fmla="*/ 88 w 337"/>
                  <a:gd name="T35" fmla="*/ 37 h 417"/>
                  <a:gd name="T36" fmla="*/ 88 w 337"/>
                  <a:gd name="T37" fmla="*/ 88 h 417"/>
                  <a:gd name="T38" fmla="*/ 37 w 337"/>
                  <a:gd name="T39" fmla="*/ 88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37" h="417">
                    <a:moveTo>
                      <a:pt x="312" y="392"/>
                    </a:moveTo>
                    <a:lnTo>
                      <a:pt x="25" y="392"/>
                    </a:lnTo>
                    <a:lnTo>
                      <a:pt x="25" y="101"/>
                    </a:lnTo>
                    <a:lnTo>
                      <a:pt x="100" y="101"/>
                    </a:lnTo>
                    <a:lnTo>
                      <a:pt x="100" y="26"/>
                    </a:lnTo>
                    <a:lnTo>
                      <a:pt x="312" y="26"/>
                    </a:lnTo>
                    <a:lnTo>
                      <a:pt x="312" y="134"/>
                    </a:lnTo>
                    <a:lnTo>
                      <a:pt x="337" y="108"/>
                    </a:lnTo>
                    <a:lnTo>
                      <a:pt x="337" y="0"/>
                    </a:lnTo>
                    <a:lnTo>
                      <a:pt x="89" y="0"/>
                    </a:lnTo>
                    <a:lnTo>
                      <a:pt x="0" y="89"/>
                    </a:lnTo>
                    <a:lnTo>
                      <a:pt x="0" y="417"/>
                    </a:lnTo>
                    <a:lnTo>
                      <a:pt x="337" y="417"/>
                    </a:lnTo>
                    <a:lnTo>
                      <a:pt x="337" y="286"/>
                    </a:lnTo>
                    <a:lnTo>
                      <a:pt x="312" y="312"/>
                    </a:lnTo>
                    <a:lnTo>
                      <a:pt x="312" y="392"/>
                    </a:lnTo>
                    <a:close/>
                    <a:moveTo>
                      <a:pt x="37" y="88"/>
                    </a:moveTo>
                    <a:lnTo>
                      <a:pt x="88" y="37"/>
                    </a:lnTo>
                    <a:lnTo>
                      <a:pt x="88" y="88"/>
                    </a:lnTo>
                    <a:lnTo>
                      <a:pt x="37" y="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67" name="Freeform 9"/>
              <p:cNvSpPr>
                <a:spLocks noEditPoints="1"/>
              </p:cNvSpPr>
              <p:nvPr/>
            </p:nvSpPr>
            <p:spPr bwMode="auto">
              <a:xfrm>
                <a:off x="3659188" y="1069975"/>
                <a:ext cx="430213" cy="430212"/>
              </a:xfrm>
              <a:custGeom>
                <a:avLst/>
                <a:gdLst>
                  <a:gd name="T0" fmla="*/ 146 w 271"/>
                  <a:gd name="T1" fmla="*/ 35 h 271"/>
                  <a:gd name="T2" fmla="*/ 121 w 271"/>
                  <a:gd name="T3" fmla="*/ 61 h 271"/>
                  <a:gd name="T4" fmla="*/ 26 w 271"/>
                  <a:gd name="T5" fmla="*/ 156 h 271"/>
                  <a:gd name="T6" fmla="*/ 0 w 271"/>
                  <a:gd name="T7" fmla="*/ 271 h 271"/>
                  <a:gd name="T8" fmla="*/ 115 w 271"/>
                  <a:gd name="T9" fmla="*/ 245 h 271"/>
                  <a:gd name="T10" fmla="*/ 121 w 271"/>
                  <a:gd name="T11" fmla="*/ 239 h 271"/>
                  <a:gd name="T12" fmla="*/ 146 w 271"/>
                  <a:gd name="T13" fmla="*/ 213 h 271"/>
                  <a:gd name="T14" fmla="*/ 271 w 271"/>
                  <a:gd name="T15" fmla="*/ 89 h 271"/>
                  <a:gd name="T16" fmla="*/ 182 w 271"/>
                  <a:gd name="T17" fmla="*/ 0 h 271"/>
                  <a:gd name="T18" fmla="*/ 146 w 271"/>
                  <a:gd name="T19" fmla="*/ 35 h 271"/>
                  <a:gd name="T20" fmla="*/ 226 w 271"/>
                  <a:gd name="T21" fmla="*/ 68 h 271"/>
                  <a:gd name="T22" fmla="*/ 87 w 271"/>
                  <a:gd name="T23" fmla="*/ 207 h 271"/>
                  <a:gd name="T24" fmla="*/ 67 w 271"/>
                  <a:gd name="T25" fmla="*/ 187 h 271"/>
                  <a:gd name="T26" fmla="*/ 206 w 271"/>
                  <a:gd name="T27" fmla="*/ 48 h 271"/>
                  <a:gd name="T28" fmla="*/ 226 w 271"/>
                  <a:gd name="T29" fmla="*/ 68 h 271"/>
                  <a:gd name="T30" fmla="*/ 61 w 271"/>
                  <a:gd name="T31" fmla="*/ 181 h 271"/>
                  <a:gd name="T32" fmla="*/ 43 w 271"/>
                  <a:gd name="T33" fmla="*/ 163 h 271"/>
                  <a:gd name="T34" fmla="*/ 182 w 271"/>
                  <a:gd name="T35" fmla="*/ 24 h 271"/>
                  <a:gd name="T36" fmla="*/ 199 w 271"/>
                  <a:gd name="T37" fmla="*/ 42 h 271"/>
                  <a:gd name="T38" fmla="*/ 61 w 271"/>
                  <a:gd name="T39" fmla="*/ 181 h 271"/>
                  <a:gd name="T40" fmla="*/ 55 w 271"/>
                  <a:gd name="T41" fmla="*/ 187 h 271"/>
                  <a:gd name="T42" fmla="*/ 55 w 271"/>
                  <a:gd name="T43" fmla="*/ 187 h 271"/>
                  <a:gd name="T44" fmla="*/ 87 w 271"/>
                  <a:gd name="T45" fmla="*/ 219 h 271"/>
                  <a:gd name="T46" fmla="*/ 87 w 271"/>
                  <a:gd name="T47" fmla="*/ 219 h 271"/>
                  <a:gd name="T48" fmla="*/ 98 w 271"/>
                  <a:gd name="T49" fmla="*/ 230 h 271"/>
                  <a:gd name="T50" fmla="*/ 56 w 271"/>
                  <a:gd name="T51" fmla="*/ 240 h 271"/>
                  <a:gd name="T52" fmla="*/ 30 w 271"/>
                  <a:gd name="T53" fmla="*/ 215 h 271"/>
                  <a:gd name="T54" fmla="*/ 40 w 271"/>
                  <a:gd name="T55" fmla="*/ 172 h 271"/>
                  <a:gd name="T56" fmla="*/ 55 w 271"/>
                  <a:gd name="T57" fmla="*/ 187 h 271"/>
                  <a:gd name="T58" fmla="*/ 107 w 271"/>
                  <a:gd name="T59" fmla="*/ 227 h 271"/>
                  <a:gd name="T60" fmla="*/ 93 w 271"/>
                  <a:gd name="T61" fmla="*/ 213 h 271"/>
                  <a:gd name="T62" fmla="*/ 232 w 271"/>
                  <a:gd name="T63" fmla="*/ 75 h 271"/>
                  <a:gd name="T64" fmla="*/ 246 w 271"/>
                  <a:gd name="T65" fmla="*/ 89 h 271"/>
                  <a:gd name="T66" fmla="*/ 107 w 271"/>
                  <a:gd name="T67" fmla="*/ 227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1" h="271">
                    <a:moveTo>
                      <a:pt x="146" y="35"/>
                    </a:moveTo>
                    <a:lnTo>
                      <a:pt x="121" y="61"/>
                    </a:lnTo>
                    <a:lnTo>
                      <a:pt x="26" y="156"/>
                    </a:lnTo>
                    <a:lnTo>
                      <a:pt x="0" y="271"/>
                    </a:lnTo>
                    <a:lnTo>
                      <a:pt x="115" y="245"/>
                    </a:lnTo>
                    <a:lnTo>
                      <a:pt x="121" y="239"/>
                    </a:lnTo>
                    <a:lnTo>
                      <a:pt x="146" y="213"/>
                    </a:lnTo>
                    <a:lnTo>
                      <a:pt x="271" y="89"/>
                    </a:lnTo>
                    <a:lnTo>
                      <a:pt x="182" y="0"/>
                    </a:lnTo>
                    <a:lnTo>
                      <a:pt x="146" y="35"/>
                    </a:lnTo>
                    <a:close/>
                    <a:moveTo>
                      <a:pt x="226" y="68"/>
                    </a:moveTo>
                    <a:lnTo>
                      <a:pt x="87" y="207"/>
                    </a:lnTo>
                    <a:lnTo>
                      <a:pt x="67" y="187"/>
                    </a:lnTo>
                    <a:lnTo>
                      <a:pt x="206" y="48"/>
                    </a:lnTo>
                    <a:lnTo>
                      <a:pt x="226" y="68"/>
                    </a:lnTo>
                    <a:close/>
                    <a:moveTo>
                      <a:pt x="61" y="181"/>
                    </a:moveTo>
                    <a:lnTo>
                      <a:pt x="43" y="163"/>
                    </a:lnTo>
                    <a:lnTo>
                      <a:pt x="182" y="24"/>
                    </a:lnTo>
                    <a:lnTo>
                      <a:pt x="199" y="42"/>
                    </a:lnTo>
                    <a:lnTo>
                      <a:pt x="61" y="181"/>
                    </a:lnTo>
                    <a:close/>
                    <a:moveTo>
                      <a:pt x="55" y="187"/>
                    </a:moveTo>
                    <a:lnTo>
                      <a:pt x="55" y="187"/>
                    </a:lnTo>
                    <a:lnTo>
                      <a:pt x="87" y="219"/>
                    </a:lnTo>
                    <a:lnTo>
                      <a:pt x="87" y="219"/>
                    </a:lnTo>
                    <a:lnTo>
                      <a:pt x="98" y="230"/>
                    </a:lnTo>
                    <a:lnTo>
                      <a:pt x="56" y="240"/>
                    </a:lnTo>
                    <a:lnTo>
                      <a:pt x="30" y="215"/>
                    </a:lnTo>
                    <a:lnTo>
                      <a:pt x="40" y="172"/>
                    </a:lnTo>
                    <a:lnTo>
                      <a:pt x="55" y="187"/>
                    </a:lnTo>
                    <a:close/>
                    <a:moveTo>
                      <a:pt x="107" y="227"/>
                    </a:moveTo>
                    <a:lnTo>
                      <a:pt x="93" y="213"/>
                    </a:lnTo>
                    <a:lnTo>
                      <a:pt x="232" y="75"/>
                    </a:lnTo>
                    <a:lnTo>
                      <a:pt x="246" y="89"/>
                    </a:lnTo>
                    <a:lnTo>
                      <a:pt x="107" y="2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468" name="Group 467"/>
          <p:cNvGrpSpPr/>
          <p:nvPr userDrawn="1"/>
        </p:nvGrpSpPr>
        <p:grpSpPr>
          <a:xfrm>
            <a:off x="10857341" y="6272040"/>
            <a:ext cx="361764" cy="329693"/>
            <a:chOff x="8205788" y="-103188"/>
            <a:chExt cx="1343025" cy="1223964"/>
          </a:xfrm>
          <a:solidFill>
            <a:schemeClr val="bg2"/>
          </a:solidFill>
        </p:grpSpPr>
        <p:sp>
          <p:nvSpPr>
            <p:cNvPr id="469" name="Rectangle 12"/>
            <p:cNvSpPr>
              <a:spLocks noChangeArrowheads="1"/>
            </p:cNvSpPr>
            <p:nvPr/>
          </p:nvSpPr>
          <p:spPr bwMode="auto">
            <a:xfrm>
              <a:off x="8288338" y="868363"/>
              <a:ext cx="2524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0" name="Rectangle 13"/>
            <p:cNvSpPr>
              <a:spLocks noChangeArrowheads="1"/>
            </p:cNvSpPr>
            <p:nvPr/>
          </p:nvSpPr>
          <p:spPr bwMode="auto">
            <a:xfrm>
              <a:off x="8624888" y="698500"/>
              <a:ext cx="252413" cy="4222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1" name="Rectangle 14"/>
            <p:cNvSpPr>
              <a:spLocks noChangeArrowheads="1"/>
            </p:cNvSpPr>
            <p:nvPr/>
          </p:nvSpPr>
          <p:spPr bwMode="auto">
            <a:xfrm>
              <a:off x="8961438" y="530225"/>
              <a:ext cx="252413" cy="590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2" name="Rectangle 15"/>
            <p:cNvSpPr>
              <a:spLocks noChangeArrowheads="1"/>
            </p:cNvSpPr>
            <p:nvPr/>
          </p:nvSpPr>
          <p:spPr bwMode="auto">
            <a:xfrm>
              <a:off x="9297988" y="361950"/>
              <a:ext cx="250825" cy="758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3" name="Freeform 16"/>
            <p:cNvSpPr>
              <a:spLocks/>
            </p:cNvSpPr>
            <p:nvPr/>
          </p:nvSpPr>
          <p:spPr bwMode="auto">
            <a:xfrm>
              <a:off x="8205788" y="-103188"/>
              <a:ext cx="1343025" cy="801688"/>
            </a:xfrm>
            <a:custGeom>
              <a:avLst/>
              <a:gdLst>
                <a:gd name="T0" fmla="*/ 727 w 846"/>
                <a:gd name="T1" fmla="*/ 120 h 505"/>
                <a:gd name="T2" fmla="*/ 569 w 846"/>
                <a:gd name="T3" fmla="*/ 120 h 505"/>
                <a:gd name="T4" fmla="*/ 370 w 846"/>
                <a:gd name="T5" fmla="*/ 266 h 505"/>
                <a:gd name="T6" fmla="*/ 264 w 846"/>
                <a:gd name="T7" fmla="*/ 213 h 505"/>
                <a:gd name="T8" fmla="*/ 0 w 846"/>
                <a:gd name="T9" fmla="*/ 439 h 505"/>
                <a:gd name="T10" fmla="*/ 0 w 846"/>
                <a:gd name="T11" fmla="*/ 505 h 505"/>
                <a:gd name="T12" fmla="*/ 264 w 846"/>
                <a:gd name="T13" fmla="*/ 279 h 505"/>
                <a:gd name="T14" fmla="*/ 370 w 846"/>
                <a:gd name="T15" fmla="*/ 333 h 505"/>
                <a:gd name="T16" fmla="*/ 595 w 846"/>
                <a:gd name="T17" fmla="*/ 173 h 505"/>
                <a:gd name="T18" fmla="*/ 754 w 846"/>
                <a:gd name="T19" fmla="*/ 173 h 505"/>
                <a:gd name="T20" fmla="*/ 846 w 846"/>
                <a:gd name="T21" fmla="*/ 80 h 505"/>
                <a:gd name="T22" fmla="*/ 846 w 846"/>
                <a:gd name="T23" fmla="*/ 0 h 505"/>
                <a:gd name="T24" fmla="*/ 727 w 846"/>
                <a:gd name="T25" fmla="*/ 12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6" h="505">
                  <a:moveTo>
                    <a:pt x="727" y="120"/>
                  </a:moveTo>
                  <a:lnTo>
                    <a:pt x="569" y="120"/>
                  </a:lnTo>
                  <a:lnTo>
                    <a:pt x="370" y="266"/>
                  </a:lnTo>
                  <a:lnTo>
                    <a:pt x="264" y="213"/>
                  </a:lnTo>
                  <a:lnTo>
                    <a:pt x="0" y="439"/>
                  </a:lnTo>
                  <a:lnTo>
                    <a:pt x="0" y="505"/>
                  </a:lnTo>
                  <a:lnTo>
                    <a:pt x="264" y="279"/>
                  </a:lnTo>
                  <a:lnTo>
                    <a:pt x="370" y="333"/>
                  </a:lnTo>
                  <a:lnTo>
                    <a:pt x="595" y="173"/>
                  </a:lnTo>
                  <a:lnTo>
                    <a:pt x="754" y="173"/>
                  </a:lnTo>
                  <a:lnTo>
                    <a:pt x="846" y="80"/>
                  </a:lnTo>
                  <a:lnTo>
                    <a:pt x="846" y="0"/>
                  </a:lnTo>
                  <a:lnTo>
                    <a:pt x="727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74" name="Group 473"/>
          <p:cNvGrpSpPr/>
          <p:nvPr userDrawn="1"/>
        </p:nvGrpSpPr>
        <p:grpSpPr>
          <a:xfrm>
            <a:off x="9485975" y="6032299"/>
            <a:ext cx="718389" cy="589935"/>
            <a:chOff x="3188335" y="2400396"/>
            <a:chExt cx="479426" cy="393701"/>
          </a:xfrm>
          <a:solidFill>
            <a:schemeClr val="bg2"/>
          </a:solidFill>
          <a:effectLst/>
        </p:grpSpPr>
        <p:sp>
          <p:nvSpPr>
            <p:cNvPr id="475" name="Freeform 47"/>
            <p:cNvSpPr>
              <a:spLocks/>
            </p:cNvSpPr>
            <p:nvPr/>
          </p:nvSpPr>
          <p:spPr bwMode="auto">
            <a:xfrm>
              <a:off x="3221673" y="2424209"/>
              <a:ext cx="374650" cy="369888"/>
            </a:xfrm>
            <a:custGeom>
              <a:avLst/>
              <a:gdLst>
                <a:gd name="T0" fmla="*/ 0 w 152"/>
                <a:gd name="T1" fmla="*/ 55 h 149"/>
                <a:gd name="T2" fmla="*/ 46 w 152"/>
                <a:gd name="T3" fmla="*/ 59 h 149"/>
                <a:gd name="T4" fmla="*/ 46 w 152"/>
                <a:gd name="T5" fmla="*/ 60 h 149"/>
                <a:gd name="T6" fmla="*/ 55 w 152"/>
                <a:gd name="T7" fmla="*/ 74 h 149"/>
                <a:gd name="T8" fmla="*/ 20 w 152"/>
                <a:gd name="T9" fmla="*/ 138 h 149"/>
                <a:gd name="T10" fmla="*/ 19 w 152"/>
                <a:gd name="T11" fmla="*/ 138 h 149"/>
                <a:gd name="T12" fmla="*/ 14 w 152"/>
                <a:gd name="T13" fmla="*/ 143 h 149"/>
                <a:gd name="T14" fmla="*/ 19 w 152"/>
                <a:gd name="T15" fmla="*/ 149 h 149"/>
                <a:gd name="T16" fmla="*/ 29 w 152"/>
                <a:gd name="T17" fmla="*/ 149 h 149"/>
                <a:gd name="T18" fmla="*/ 35 w 152"/>
                <a:gd name="T19" fmla="*/ 143 h 149"/>
                <a:gd name="T20" fmla="*/ 30 w 152"/>
                <a:gd name="T21" fmla="*/ 138 h 149"/>
                <a:gd name="T22" fmla="*/ 67 w 152"/>
                <a:gd name="T23" fmla="*/ 75 h 149"/>
                <a:gd name="T24" fmla="*/ 68 w 152"/>
                <a:gd name="T25" fmla="*/ 75 h 149"/>
                <a:gd name="T26" fmla="*/ 97 w 152"/>
                <a:gd name="T27" fmla="*/ 139 h 149"/>
                <a:gd name="T28" fmla="*/ 93 w 152"/>
                <a:gd name="T29" fmla="*/ 144 h 149"/>
                <a:gd name="T30" fmla="*/ 99 w 152"/>
                <a:gd name="T31" fmla="*/ 149 h 149"/>
                <a:gd name="T32" fmla="*/ 109 w 152"/>
                <a:gd name="T33" fmla="*/ 149 h 149"/>
                <a:gd name="T34" fmla="*/ 115 w 152"/>
                <a:gd name="T35" fmla="*/ 144 h 149"/>
                <a:gd name="T36" fmla="*/ 110 w 152"/>
                <a:gd name="T37" fmla="*/ 138 h 149"/>
                <a:gd name="T38" fmla="*/ 79 w 152"/>
                <a:gd name="T39" fmla="*/ 73 h 149"/>
                <a:gd name="T40" fmla="*/ 86 w 152"/>
                <a:gd name="T41" fmla="*/ 63 h 149"/>
                <a:gd name="T42" fmla="*/ 152 w 152"/>
                <a:gd name="T43" fmla="*/ 69 h 149"/>
                <a:gd name="T44" fmla="*/ 152 w 152"/>
                <a:gd name="T45" fmla="*/ 0 h 149"/>
                <a:gd name="T46" fmla="*/ 0 w 152"/>
                <a:gd name="T47" fmla="*/ 26 h 149"/>
                <a:gd name="T48" fmla="*/ 0 w 152"/>
                <a:gd name="T49" fmla="*/ 5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49">
                  <a:moveTo>
                    <a:pt x="0" y="55"/>
                  </a:moveTo>
                  <a:cubicBezTo>
                    <a:pt x="46" y="59"/>
                    <a:pt x="46" y="59"/>
                    <a:pt x="46" y="59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6" y="66"/>
                    <a:pt x="50" y="72"/>
                    <a:pt x="55" y="74"/>
                  </a:cubicBezTo>
                  <a:cubicBezTo>
                    <a:pt x="41" y="100"/>
                    <a:pt x="24" y="129"/>
                    <a:pt x="20" y="138"/>
                  </a:cubicBezTo>
                  <a:cubicBezTo>
                    <a:pt x="19" y="138"/>
                    <a:pt x="19" y="138"/>
                    <a:pt x="19" y="138"/>
                  </a:cubicBezTo>
                  <a:cubicBezTo>
                    <a:pt x="16" y="138"/>
                    <a:pt x="14" y="140"/>
                    <a:pt x="14" y="143"/>
                  </a:cubicBezTo>
                  <a:cubicBezTo>
                    <a:pt x="14" y="146"/>
                    <a:pt x="16" y="149"/>
                    <a:pt x="19" y="149"/>
                  </a:cubicBezTo>
                  <a:cubicBezTo>
                    <a:pt x="29" y="149"/>
                    <a:pt x="29" y="149"/>
                    <a:pt x="29" y="149"/>
                  </a:cubicBezTo>
                  <a:cubicBezTo>
                    <a:pt x="32" y="149"/>
                    <a:pt x="35" y="146"/>
                    <a:pt x="35" y="143"/>
                  </a:cubicBezTo>
                  <a:cubicBezTo>
                    <a:pt x="35" y="141"/>
                    <a:pt x="33" y="139"/>
                    <a:pt x="30" y="138"/>
                  </a:cubicBezTo>
                  <a:cubicBezTo>
                    <a:pt x="67" y="75"/>
                    <a:pt x="67" y="75"/>
                    <a:pt x="67" y="75"/>
                  </a:cubicBezTo>
                  <a:cubicBezTo>
                    <a:pt x="68" y="75"/>
                    <a:pt x="68" y="75"/>
                    <a:pt x="68" y="75"/>
                  </a:cubicBezTo>
                  <a:cubicBezTo>
                    <a:pt x="97" y="139"/>
                    <a:pt x="97" y="139"/>
                    <a:pt x="97" y="139"/>
                  </a:cubicBezTo>
                  <a:cubicBezTo>
                    <a:pt x="95" y="140"/>
                    <a:pt x="93" y="141"/>
                    <a:pt x="93" y="144"/>
                  </a:cubicBezTo>
                  <a:cubicBezTo>
                    <a:pt x="93" y="146"/>
                    <a:pt x="96" y="149"/>
                    <a:pt x="99" y="149"/>
                  </a:cubicBezTo>
                  <a:cubicBezTo>
                    <a:pt x="109" y="149"/>
                    <a:pt x="109" y="149"/>
                    <a:pt x="109" y="149"/>
                  </a:cubicBezTo>
                  <a:cubicBezTo>
                    <a:pt x="112" y="149"/>
                    <a:pt x="115" y="146"/>
                    <a:pt x="115" y="144"/>
                  </a:cubicBezTo>
                  <a:cubicBezTo>
                    <a:pt x="115" y="141"/>
                    <a:pt x="113" y="139"/>
                    <a:pt x="110" y="138"/>
                  </a:cubicBezTo>
                  <a:cubicBezTo>
                    <a:pt x="79" y="73"/>
                    <a:pt x="79" y="73"/>
                    <a:pt x="79" y="73"/>
                  </a:cubicBezTo>
                  <a:cubicBezTo>
                    <a:pt x="82" y="71"/>
                    <a:pt x="85" y="67"/>
                    <a:pt x="86" y="63"/>
                  </a:cubicBezTo>
                  <a:cubicBezTo>
                    <a:pt x="152" y="69"/>
                    <a:pt x="152" y="69"/>
                    <a:pt x="152" y="69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0" y="26"/>
                    <a:pt x="0" y="26"/>
                    <a:pt x="0" y="26"/>
                  </a:cubicBezTo>
                  <a:lnTo>
                    <a:pt x="0" y="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6" name="Freeform 48"/>
            <p:cNvSpPr>
              <a:spLocks/>
            </p:cNvSpPr>
            <p:nvPr/>
          </p:nvSpPr>
          <p:spPr bwMode="auto">
            <a:xfrm>
              <a:off x="3609023" y="2400396"/>
              <a:ext cx="58738" cy="219075"/>
            </a:xfrm>
            <a:custGeom>
              <a:avLst/>
              <a:gdLst>
                <a:gd name="T0" fmla="*/ 12 w 24"/>
                <a:gd name="T1" fmla="*/ 0 h 89"/>
                <a:gd name="T2" fmla="*/ 0 w 24"/>
                <a:gd name="T3" fmla="*/ 12 h 89"/>
                <a:gd name="T4" fmla="*/ 0 w 24"/>
                <a:gd name="T5" fmla="*/ 77 h 89"/>
                <a:gd name="T6" fmla="*/ 12 w 24"/>
                <a:gd name="T7" fmla="*/ 89 h 89"/>
                <a:gd name="T8" fmla="*/ 24 w 24"/>
                <a:gd name="T9" fmla="*/ 77 h 89"/>
                <a:gd name="T10" fmla="*/ 24 w 24"/>
                <a:gd name="T11" fmla="*/ 12 h 89"/>
                <a:gd name="T12" fmla="*/ 12 w 24"/>
                <a:gd name="T13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89">
                  <a:moveTo>
                    <a:pt x="12" y="0"/>
                  </a:moveTo>
                  <a:cubicBezTo>
                    <a:pt x="6" y="0"/>
                    <a:pt x="0" y="6"/>
                    <a:pt x="0" y="12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84"/>
                    <a:pt x="6" y="89"/>
                    <a:pt x="12" y="89"/>
                  </a:cubicBezTo>
                  <a:cubicBezTo>
                    <a:pt x="19" y="89"/>
                    <a:pt x="24" y="84"/>
                    <a:pt x="24" y="77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6"/>
                    <a:pt x="19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7" name="Freeform 49"/>
            <p:cNvSpPr>
              <a:spLocks/>
            </p:cNvSpPr>
            <p:nvPr/>
          </p:nvSpPr>
          <p:spPr bwMode="auto">
            <a:xfrm>
              <a:off x="3188335" y="2486121"/>
              <a:ext cx="20638" cy="79375"/>
            </a:xfrm>
            <a:custGeom>
              <a:avLst/>
              <a:gdLst>
                <a:gd name="T0" fmla="*/ 4 w 8"/>
                <a:gd name="T1" fmla="*/ 0 h 32"/>
                <a:gd name="T2" fmla="*/ 0 w 8"/>
                <a:gd name="T3" fmla="*/ 4 h 32"/>
                <a:gd name="T4" fmla="*/ 0 w 8"/>
                <a:gd name="T5" fmla="*/ 28 h 32"/>
                <a:gd name="T6" fmla="*/ 4 w 8"/>
                <a:gd name="T7" fmla="*/ 32 h 32"/>
                <a:gd name="T8" fmla="*/ 8 w 8"/>
                <a:gd name="T9" fmla="*/ 28 h 32"/>
                <a:gd name="T10" fmla="*/ 8 w 8"/>
                <a:gd name="T11" fmla="*/ 4 h 32"/>
                <a:gd name="T12" fmla="*/ 4 w 8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2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2"/>
                    <a:pt x="4" y="32"/>
                  </a:cubicBezTo>
                  <a:cubicBezTo>
                    <a:pt x="7" y="32"/>
                    <a:pt x="8" y="30"/>
                    <a:pt x="8" y="2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7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78" name="Freeform 199"/>
          <p:cNvSpPr>
            <a:spLocks noEditPoints="1"/>
          </p:cNvSpPr>
          <p:nvPr userDrawn="1"/>
        </p:nvSpPr>
        <p:spPr bwMode="auto">
          <a:xfrm>
            <a:off x="10726081" y="1183770"/>
            <a:ext cx="410967" cy="308226"/>
          </a:xfrm>
          <a:custGeom>
            <a:avLst/>
            <a:gdLst>
              <a:gd name="T0" fmla="*/ 96 w 112"/>
              <a:gd name="T1" fmla="*/ 0 h 84"/>
              <a:gd name="T2" fmla="*/ 16 w 112"/>
              <a:gd name="T3" fmla="*/ 0 h 84"/>
              <a:gd name="T4" fmla="*/ 0 w 112"/>
              <a:gd name="T5" fmla="*/ 16 h 84"/>
              <a:gd name="T6" fmla="*/ 0 w 112"/>
              <a:gd name="T7" fmla="*/ 68 h 84"/>
              <a:gd name="T8" fmla="*/ 16 w 112"/>
              <a:gd name="T9" fmla="*/ 84 h 84"/>
              <a:gd name="T10" fmla="*/ 96 w 112"/>
              <a:gd name="T11" fmla="*/ 84 h 84"/>
              <a:gd name="T12" fmla="*/ 112 w 112"/>
              <a:gd name="T13" fmla="*/ 68 h 84"/>
              <a:gd name="T14" fmla="*/ 112 w 112"/>
              <a:gd name="T15" fmla="*/ 16 h 84"/>
              <a:gd name="T16" fmla="*/ 96 w 112"/>
              <a:gd name="T17" fmla="*/ 0 h 84"/>
              <a:gd name="T18" fmla="*/ 104 w 112"/>
              <a:gd name="T19" fmla="*/ 16 h 84"/>
              <a:gd name="T20" fmla="*/ 104 w 112"/>
              <a:gd name="T21" fmla="*/ 68 h 84"/>
              <a:gd name="T22" fmla="*/ 104 w 112"/>
              <a:gd name="T23" fmla="*/ 69 h 84"/>
              <a:gd name="T24" fmla="*/ 71 w 112"/>
              <a:gd name="T25" fmla="*/ 38 h 84"/>
              <a:gd name="T26" fmla="*/ 104 w 112"/>
              <a:gd name="T27" fmla="*/ 14 h 84"/>
              <a:gd name="T28" fmla="*/ 104 w 112"/>
              <a:gd name="T29" fmla="*/ 16 h 84"/>
              <a:gd name="T30" fmla="*/ 96 w 112"/>
              <a:gd name="T31" fmla="*/ 8 h 84"/>
              <a:gd name="T32" fmla="*/ 98 w 112"/>
              <a:gd name="T33" fmla="*/ 8 h 84"/>
              <a:gd name="T34" fmla="*/ 55 w 112"/>
              <a:gd name="T35" fmla="*/ 41 h 84"/>
              <a:gd name="T36" fmla="*/ 13 w 112"/>
              <a:gd name="T37" fmla="*/ 9 h 84"/>
              <a:gd name="T38" fmla="*/ 16 w 112"/>
              <a:gd name="T39" fmla="*/ 8 h 84"/>
              <a:gd name="T40" fmla="*/ 96 w 112"/>
              <a:gd name="T41" fmla="*/ 8 h 84"/>
              <a:gd name="T42" fmla="*/ 8 w 112"/>
              <a:gd name="T43" fmla="*/ 69 h 84"/>
              <a:gd name="T44" fmla="*/ 8 w 112"/>
              <a:gd name="T45" fmla="*/ 68 h 84"/>
              <a:gd name="T46" fmla="*/ 8 w 112"/>
              <a:gd name="T47" fmla="*/ 16 h 84"/>
              <a:gd name="T48" fmla="*/ 8 w 112"/>
              <a:gd name="T49" fmla="*/ 15 h 84"/>
              <a:gd name="T50" fmla="*/ 40 w 112"/>
              <a:gd name="T51" fmla="*/ 39 h 84"/>
              <a:gd name="T52" fmla="*/ 8 w 112"/>
              <a:gd name="T53" fmla="*/ 69 h 84"/>
              <a:gd name="T54" fmla="*/ 16 w 112"/>
              <a:gd name="T55" fmla="*/ 76 h 84"/>
              <a:gd name="T56" fmla="*/ 13 w 112"/>
              <a:gd name="T57" fmla="*/ 75 h 84"/>
              <a:gd name="T58" fmla="*/ 47 w 112"/>
              <a:gd name="T59" fmla="*/ 43 h 84"/>
              <a:gd name="T60" fmla="*/ 49 w 112"/>
              <a:gd name="T61" fmla="*/ 45 h 84"/>
              <a:gd name="T62" fmla="*/ 49 w 112"/>
              <a:gd name="T63" fmla="*/ 45 h 84"/>
              <a:gd name="T64" fmla="*/ 55 w 112"/>
              <a:gd name="T65" fmla="*/ 48 h 84"/>
              <a:gd name="T66" fmla="*/ 61 w 112"/>
              <a:gd name="T67" fmla="*/ 45 h 84"/>
              <a:gd name="T68" fmla="*/ 62 w 112"/>
              <a:gd name="T69" fmla="*/ 45 h 84"/>
              <a:gd name="T70" fmla="*/ 65 w 112"/>
              <a:gd name="T71" fmla="*/ 43 h 84"/>
              <a:gd name="T72" fmla="*/ 99 w 112"/>
              <a:gd name="T73" fmla="*/ 75 h 84"/>
              <a:gd name="T74" fmla="*/ 96 w 112"/>
              <a:gd name="T75" fmla="*/ 76 h 84"/>
              <a:gd name="T76" fmla="*/ 16 w 112"/>
              <a:gd name="T77" fmla="*/ 76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2" h="84">
                <a:moveTo>
                  <a:pt x="96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7"/>
                  <a:pt x="7" y="84"/>
                  <a:pt x="16" y="84"/>
                </a:cubicBezTo>
                <a:cubicBezTo>
                  <a:pt x="96" y="84"/>
                  <a:pt x="96" y="84"/>
                  <a:pt x="96" y="84"/>
                </a:cubicBezTo>
                <a:cubicBezTo>
                  <a:pt x="105" y="84"/>
                  <a:pt x="112" y="77"/>
                  <a:pt x="112" y="68"/>
                </a:cubicBezTo>
                <a:cubicBezTo>
                  <a:pt x="112" y="16"/>
                  <a:pt x="112" y="16"/>
                  <a:pt x="112" y="16"/>
                </a:cubicBezTo>
                <a:cubicBezTo>
                  <a:pt x="112" y="7"/>
                  <a:pt x="105" y="0"/>
                  <a:pt x="96" y="0"/>
                </a:cubicBezTo>
                <a:close/>
                <a:moveTo>
                  <a:pt x="104" y="16"/>
                </a:moveTo>
                <a:cubicBezTo>
                  <a:pt x="104" y="68"/>
                  <a:pt x="104" y="68"/>
                  <a:pt x="104" y="68"/>
                </a:cubicBezTo>
                <a:cubicBezTo>
                  <a:pt x="104" y="68"/>
                  <a:pt x="104" y="69"/>
                  <a:pt x="104" y="69"/>
                </a:cubicBezTo>
                <a:cubicBezTo>
                  <a:pt x="71" y="38"/>
                  <a:pt x="71" y="38"/>
                  <a:pt x="71" y="38"/>
                </a:cubicBezTo>
                <a:cubicBezTo>
                  <a:pt x="104" y="14"/>
                  <a:pt x="104" y="14"/>
                  <a:pt x="104" y="14"/>
                </a:cubicBezTo>
                <a:cubicBezTo>
                  <a:pt x="104" y="14"/>
                  <a:pt x="104" y="15"/>
                  <a:pt x="104" y="16"/>
                </a:cubicBezTo>
                <a:close/>
                <a:moveTo>
                  <a:pt x="96" y="8"/>
                </a:moveTo>
                <a:cubicBezTo>
                  <a:pt x="97" y="8"/>
                  <a:pt x="98" y="8"/>
                  <a:pt x="98" y="8"/>
                </a:cubicBezTo>
                <a:cubicBezTo>
                  <a:pt x="55" y="41"/>
                  <a:pt x="55" y="41"/>
                  <a:pt x="55" y="41"/>
                </a:cubicBezTo>
                <a:cubicBezTo>
                  <a:pt x="13" y="9"/>
                  <a:pt x="13" y="9"/>
                  <a:pt x="13" y="9"/>
                </a:cubicBezTo>
                <a:cubicBezTo>
                  <a:pt x="14" y="8"/>
                  <a:pt x="15" y="8"/>
                  <a:pt x="16" y="8"/>
                </a:cubicBezTo>
                <a:lnTo>
                  <a:pt x="96" y="8"/>
                </a:lnTo>
                <a:close/>
                <a:moveTo>
                  <a:pt x="8" y="69"/>
                </a:moveTo>
                <a:cubicBezTo>
                  <a:pt x="8" y="69"/>
                  <a:pt x="8" y="68"/>
                  <a:pt x="8" y="68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5"/>
                  <a:pt x="8" y="15"/>
                  <a:pt x="8" y="15"/>
                </a:cubicBezTo>
                <a:cubicBezTo>
                  <a:pt x="40" y="39"/>
                  <a:pt x="40" y="39"/>
                  <a:pt x="40" y="39"/>
                </a:cubicBezTo>
                <a:lnTo>
                  <a:pt x="8" y="69"/>
                </a:lnTo>
                <a:close/>
                <a:moveTo>
                  <a:pt x="16" y="76"/>
                </a:moveTo>
                <a:cubicBezTo>
                  <a:pt x="15" y="76"/>
                  <a:pt x="13" y="76"/>
                  <a:pt x="13" y="75"/>
                </a:cubicBezTo>
                <a:cubicBezTo>
                  <a:pt x="47" y="43"/>
                  <a:pt x="47" y="43"/>
                  <a:pt x="47" y="43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51" y="47"/>
                  <a:pt x="53" y="48"/>
                  <a:pt x="55" y="48"/>
                </a:cubicBezTo>
                <a:cubicBezTo>
                  <a:pt x="58" y="48"/>
                  <a:pt x="60" y="47"/>
                  <a:pt x="61" y="45"/>
                </a:cubicBezTo>
                <a:cubicBezTo>
                  <a:pt x="62" y="45"/>
                  <a:pt x="62" y="45"/>
                  <a:pt x="62" y="45"/>
                </a:cubicBezTo>
                <a:cubicBezTo>
                  <a:pt x="65" y="43"/>
                  <a:pt x="65" y="43"/>
                  <a:pt x="65" y="43"/>
                </a:cubicBezTo>
                <a:cubicBezTo>
                  <a:pt x="99" y="75"/>
                  <a:pt x="99" y="75"/>
                  <a:pt x="99" y="75"/>
                </a:cubicBezTo>
                <a:cubicBezTo>
                  <a:pt x="99" y="76"/>
                  <a:pt x="97" y="76"/>
                  <a:pt x="96" y="76"/>
                </a:cubicBezTo>
                <a:lnTo>
                  <a:pt x="16" y="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79" name="Group 478"/>
          <p:cNvGrpSpPr/>
          <p:nvPr userDrawn="1"/>
        </p:nvGrpSpPr>
        <p:grpSpPr>
          <a:xfrm>
            <a:off x="10170110" y="1217595"/>
            <a:ext cx="370533" cy="357729"/>
            <a:chOff x="4064000" y="5461000"/>
            <a:chExt cx="735013" cy="709613"/>
          </a:xfrm>
          <a:solidFill>
            <a:schemeClr val="bg2"/>
          </a:solidFill>
        </p:grpSpPr>
        <p:sp>
          <p:nvSpPr>
            <p:cNvPr id="480" name="Freeform 20"/>
            <p:cNvSpPr>
              <a:spLocks noEditPoints="1"/>
            </p:cNvSpPr>
            <p:nvPr/>
          </p:nvSpPr>
          <p:spPr bwMode="auto">
            <a:xfrm>
              <a:off x="4064000" y="5461000"/>
              <a:ext cx="708025" cy="709613"/>
            </a:xfrm>
            <a:custGeom>
              <a:avLst/>
              <a:gdLst>
                <a:gd name="T0" fmla="*/ 142 w 186"/>
                <a:gd name="T1" fmla="*/ 155 h 186"/>
                <a:gd name="T2" fmla="*/ 125 w 186"/>
                <a:gd name="T3" fmla="*/ 165 h 186"/>
                <a:gd name="T4" fmla="*/ 131 w 186"/>
                <a:gd name="T5" fmla="*/ 156 h 186"/>
                <a:gd name="T6" fmla="*/ 121 w 186"/>
                <a:gd name="T7" fmla="*/ 157 h 186"/>
                <a:gd name="T8" fmla="*/ 114 w 186"/>
                <a:gd name="T9" fmla="*/ 156 h 186"/>
                <a:gd name="T10" fmla="*/ 93 w 186"/>
                <a:gd name="T11" fmla="*/ 172 h 186"/>
                <a:gd name="T12" fmla="*/ 60 w 186"/>
                <a:gd name="T13" fmla="*/ 131 h 186"/>
                <a:gd name="T14" fmla="*/ 76 w 186"/>
                <a:gd name="T15" fmla="*/ 131 h 186"/>
                <a:gd name="T16" fmla="*/ 72 w 186"/>
                <a:gd name="T17" fmla="*/ 120 h 186"/>
                <a:gd name="T18" fmla="*/ 71 w 186"/>
                <a:gd name="T19" fmla="*/ 117 h 186"/>
                <a:gd name="T20" fmla="*/ 57 w 186"/>
                <a:gd name="T21" fmla="*/ 117 h 186"/>
                <a:gd name="T22" fmla="*/ 56 w 186"/>
                <a:gd name="T23" fmla="*/ 93 h 186"/>
                <a:gd name="T24" fmla="*/ 57 w 186"/>
                <a:gd name="T25" fmla="*/ 72 h 186"/>
                <a:gd name="T26" fmla="*/ 81 w 186"/>
                <a:gd name="T27" fmla="*/ 72 h 186"/>
                <a:gd name="T28" fmla="*/ 98 w 186"/>
                <a:gd name="T29" fmla="*/ 58 h 186"/>
                <a:gd name="T30" fmla="*/ 60 w 186"/>
                <a:gd name="T31" fmla="*/ 58 h 186"/>
                <a:gd name="T32" fmla="*/ 93 w 186"/>
                <a:gd name="T33" fmla="*/ 14 h 186"/>
                <a:gd name="T34" fmla="*/ 125 w 186"/>
                <a:gd name="T35" fmla="*/ 53 h 186"/>
                <a:gd name="T36" fmla="*/ 140 w 186"/>
                <a:gd name="T37" fmla="*/ 56 h 186"/>
                <a:gd name="T38" fmla="*/ 125 w 186"/>
                <a:gd name="T39" fmla="*/ 21 h 186"/>
                <a:gd name="T40" fmla="*/ 164 w 186"/>
                <a:gd name="T41" fmla="*/ 58 h 186"/>
                <a:gd name="T42" fmla="*/ 145 w 186"/>
                <a:gd name="T43" fmla="*/ 58 h 186"/>
                <a:gd name="T44" fmla="*/ 162 w 186"/>
                <a:gd name="T45" fmla="*/ 72 h 186"/>
                <a:gd name="T46" fmla="*/ 169 w 186"/>
                <a:gd name="T47" fmla="*/ 72 h 186"/>
                <a:gd name="T48" fmla="*/ 172 w 186"/>
                <a:gd name="T49" fmla="*/ 93 h 186"/>
                <a:gd name="T50" fmla="*/ 172 w 186"/>
                <a:gd name="T51" fmla="*/ 94 h 186"/>
                <a:gd name="T52" fmla="*/ 170 w 186"/>
                <a:gd name="T53" fmla="*/ 123 h 186"/>
                <a:gd name="T54" fmla="*/ 178 w 186"/>
                <a:gd name="T55" fmla="*/ 131 h 186"/>
                <a:gd name="T56" fmla="*/ 178 w 186"/>
                <a:gd name="T57" fmla="*/ 131 h 186"/>
                <a:gd name="T58" fmla="*/ 179 w 186"/>
                <a:gd name="T59" fmla="*/ 131 h 186"/>
                <a:gd name="T60" fmla="*/ 179 w 186"/>
                <a:gd name="T61" fmla="*/ 128 h 186"/>
                <a:gd name="T62" fmla="*/ 186 w 186"/>
                <a:gd name="T63" fmla="*/ 93 h 186"/>
                <a:gd name="T64" fmla="*/ 93 w 186"/>
                <a:gd name="T65" fmla="*/ 0 h 186"/>
                <a:gd name="T66" fmla="*/ 0 w 186"/>
                <a:gd name="T67" fmla="*/ 93 h 186"/>
                <a:gd name="T68" fmla="*/ 93 w 186"/>
                <a:gd name="T69" fmla="*/ 186 h 186"/>
                <a:gd name="T70" fmla="*/ 151 w 186"/>
                <a:gd name="T71" fmla="*/ 166 h 186"/>
                <a:gd name="T72" fmla="*/ 142 w 186"/>
                <a:gd name="T73" fmla="*/ 155 h 186"/>
                <a:gd name="T74" fmla="*/ 61 w 186"/>
                <a:gd name="T75" fmla="*/ 21 h 186"/>
                <a:gd name="T76" fmla="*/ 45 w 186"/>
                <a:gd name="T77" fmla="*/ 58 h 186"/>
                <a:gd name="T78" fmla="*/ 22 w 186"/>
                <a:gd name="T79" fmla="*/ 58 h 186"/>
                <a:gd name="T80" fmla="*/ 61 w 186"/>
                <a:gd name="T81" fmla="*/ 21 h 186"/>
                <a:gd name="T82" fmla="*/ 14 w 186"/>
                <a:gd name="T83" fmla="*/ 93 h 186"/>
                <a:gd name="T84" fmla="*/ 17 w 186"/>
                <a:gd name="T85" fmla="*/ 72 h 186"/>
                <a:gd name="T86" fmla="*/ 43 w 186"/>
                <a:gd name="T87" fmla="*/ 72 h 186"/>
                <a:gd name="T88" fmla="*/ 42 w 186"/>
                <a:gd name="T89" fmla="*/ 93 h 186"/>
                <a:gd name="T90" fmla="*/ 43 w 186"/>
                <a:gd name="T91" fmla="*/ 117 h 186"/>
                <a:gd name="T92" fmla="*/ 17 w 186"/>
                <a:gd name="T93" fmla="*/ 117 h 186"/>
                <a:gd name="T94" fmla="*/ 14 w 186"/>
                <a:gd name="T95" fmla="*/ 93 h 186"/>
                <a:gd name="T96" fmla="*/ 23 w 186"/>
                <a:gd name="T97" fmla="*/ 131 h 186"/>
                <a:gd name="T98" fmla="*/ 46 w 186"/>
                <a:gd name="T99" fmla="*/ 131 h 186"/>
                <a:gd name="T100" fmla="*/ 61 w 186"/>
                <a:gd name="T101" fmla="*/ 165 h 186"/>
                <a:gd name="T102" fmla="*/ 23 w 186"/>
                <a:gd name="T103" fmla="*/ 131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6" h="186">
                  <a:moveTo>
                    <a:pt x="142" y="155"/>
                  </a:moveTo>
                  <a:cubicBezTo>
                    <a:pt x="137" y="159"/>
                    <a:pt x="131" y="163"/>
                    <a:pt x="125" y="165"/>
                  </a:cubicBezTo>
                  <a:cubicBezTo>
                    <a:pt x="127" y="162"/>
                    <a:pt x="129" y="159"/>
                    <a:pt x="131" y="156"/>
                  </a:cubicBezTo>
                  <a:cubicBezTo>
                    <a:pt x="128" y="157"/>
                    <a:pt x="124" y="157"/>
                    <a:pt x="121" y="157"/>
                  </a:cubicBezTo>
                  <a:cubicBezTo>
                    <a:pt x="119" y="157"/>
                    <a:pt x="117" y="157"/>
                    <a:pt x="114" y="156"/>
                  </a:cubicBezTo>
                  <a:cubicBezTo>
                    <a:pt x="108" y="166"/>
                    <a:pt x="100" y="172"/>
                    <a:pt x="93" y="172"/>
                  </a:cubicBezTo>
                  <a:cubicBezTo>
                    <a:pt x="81" y="172"/>
                    <a:pt x="67" y="156"/>
                    <a:pt x="60" y="131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74" y="127"/>
                    <a:pt x="73" y="124"/>
                    <a:pt x="72" y="120"/>
                  </a:cubicBezTo>
                  <a:cubicBezTo>
                    <a:pt x="71" y="119"/>
                    <a:pt x="71" y="118"/>
                    <a:pt x="71" y="117"/>
                  </a:cubicBezTo>
                  <a:cubicBezTo>
                    <a:pt x="57" y="117"/>
                    <a:pt x="57" y="117"/>
                    <a:pt x="57" y="117"/>
                  </a:cubicBezTo>
                  <a:cubicBezTo>
                    <a:pt x="56" y="109"/>
                    <a:pt x="56" y="101"/>
                    <a:pt x="56" y="93"/>
                  </a:cubicBezTo>
                  <a:cubicBezTo>
                    <a:pt x="56" y="86"/>
                    <a:pt x="56" y="79"/>
                    <a:pt x="57" y="72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85" y="66"/>
                    <a:pt x="91" y="62"/>
                    <a:pt x="98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6" y="32"/>
                    <a:pt x="80" y="14"/>
                    <a:pt x="93" y="14"/>
                  </a:cubicBezTo>
                  <a:cubicBezTo>
                    <a:pt x="105" y="14"/>
                    <a:pt x="118" y="29"/>
                    <a:pt x="125" y="53"/>
                  </a:cubicBezTo>
                  <a:cubicBezTo>
                    <a:pt x="130" y="53"/>
                    <a:pt x="135" y="54"/>
                    <a:pt x="140" y="56"/>
                  </a:cubicBezTo>
                  <a:cubicBezTo>
                    <a:pt x="137" y="42"/>
                    <a:pt x="132" y="30"/>
                    <a:pt x="125" y="21"/>
                  </a:cubicBezTo>
                  <a:cubicBezTo>
                    <a:pt x="142" y="28"/>
                    <a:pt x="156" y="42"/>
                    <a:pt x="164" y="58"/>
                  </a:cubicBezTo>
                  <a:cubicBezTo>
                    <a:pt x="145" y="58"/>
                    <a:pt x="145" y="58"/>
                    <a:pt x="145" y="58"/>
                  </a:cubicBezTo>
                  <a:cubicBezTo>
                    <a:pt x="151" y="62"/>
                    <a:pt x="157" y="66"/>
                    <a:pt x="162" y="72"/>
                  </a:cubicBezTo>
                  <a:cubicBezTo>
                    <a:pt x="169" y="72"/>
                    <a:pt x="169" y="72"/>
                    <a:pt x="169" y="72"/>
                  </a:cubicBezTo>
                  <a:cubicBezTo>
                    <a:pt x="171" y="79"/>
                    <a:pt x="172" y="86"/>
                    <a:pt x="172" y="93"/>
                  </a:cubicBezTo>
                  <a:cubicBezTo>
                    <a:pt x="172" y="93"/>
                    <a:pt x="172" y="94"/>
                    <a:pt x="172" y="94"/>
                  </a:cubicBezTo>
                  <a:cubicBezTo>
                    <a:pt x="174" y="104"/>
                    <a:pt x="173" y="113"/>
                    <a:pt x="170" y="123"/>
                  </a:cubicBezTo>
                  <a:cubicBezTo>
                    <a:pt x="178" y="131"/>
                    <a:pt x="178" y="131"/>
                    <a:pt x="178" y="131"/>
                  </a:cubicBezTo>
                  <a:cubicBezTo>
                    <a:pt x="178" y="131"/>
                    <a:pt x="178" y="131"/>
                    <a:pt x="178" y="131"/>
                  </a:cubicBezTo>
                  <a:cubicBezTo>
                    <a:pt x="179" y="131"/>
                    <a:pt x="179" y="131"/>
                    <a:pt x="179" y="131"/>
                  </a:cubicBezTo>
                  <a:cubicBezTo>
                    <a:pt x="179" y="128"/>
                    <a:pt x="179" y="128"/>
                    <a:pt x="179" y="128"/>
                  </a:cubicBezTo>
                  <a:cubicBezTo>
                    <a:pt x="184" y="117"/>
                    <a:pt x="186" y="106"/>
                    <a:pt x="186" y="93"/>
                  </a:cubicBezTo>
                  <a:cubicBezTo>
                    <a:pt x="186" y="42"/>
                    <a:pt x="144" y="0"/>
                    <a:pt x="93" y="0"/>
                  </a:cubicBezTo>
                  <a:cubicBezTo>
                    <a:pt x="42" y="0"/>
                    <a:pt x="0" y="42"/>
                    <a:pt x="0" y="93"/>
                  </a:cubicBezTo>
                  <a:cubicBezTo>
                    <a:pt x="0" y="144"/>
                    <a:pt x="42" y="186"/>
                    <a:pt x="93" y="186"/>
                  </a:cubicBezTo>
                  <a:cubicBezTo>
                    <a:pt x="115" y="186"/>
                    <a:pt x="135" y="178"/>
                    <a:pt x="151" y="166"/>
                  </a:cubicBezTo>
                  <a:lnTo>
                    <a:pt x="142" y="155"/>
                  </a:lnTo>
                  <a:close/>
                  <a:moveTo>
                    <a:pt x="61" y="21"/>
                  </a:moveTo>
                  <a:cubicBezTo>
                    <a:pt x="54" y="31"/>
                    <a:pt x="49" y="44"/>
                    <a:pt x="45" y="58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30" y="42"/>
                    <a:pt x="44" y="28"/>
                    <a:pt x="61" y="21"/>
                  </a:cubicBezTo>
                  <a:close/>
                  <a:moveTo>
                    <a:pt x="14" y="93"/>
                  </a:moveTo>
                  <a:cubicBezTo>
                    <a:pt x="14" y="86"/>
                    <a:pt x="15" y="79"/>
                    <a:pt x="17" y="72"/>
                  </a:cubicBezTo>
                  <a:cubicBezTo>
                    <a:pt x="43" y="72"/>
                    <a:pt x="43" y="72"/>
                    <a:pt x="43" y="72"/>
                  </a:cubicBezTo>
                  <a:cubicBezTo>
                    <a:pt x="42" y="79"/>
                    <a:pt x="42" y="86"/>
                    <a:pt x="42" y="93"/>
                  </a:cubicBezTo>
                  <a:cubicBezTo>
                    <a:pt x="42" y="101"/>
                    <a:pt x="42" y="109"/>
                    <a:pt x="43" y="117"/>
                  </a:cubicBezTo>
                  <a:cubicBezTo>
                    <a:pt x="17" y="117"/>
                    <a:pt x="17" y="117"/>
                    <a:pt x="17" y="117"/>
                  </a:cubicBezTo>
                  <a:cubicBezTo>
                    <a:pt x="15" y="109"/>
                    <a:pt x="14" y="101"/>
                    <a:pt x="14" y="93"/>
                  </a:cubicBezTo>
                  <a:close/>
                  <a:moveTo>
                    <a:pt x="23" y="131"/>
                  </a:moveTo>
                  <a:cubicBezTo>
                    <a:pt x="46" y="131"/>
                    <a:pt x="46" y="131"/>
                    <a:pt x="46" y="131"/>
                  </a:cubicBezTo>
                  <a:cubicBezTo>
                    <a:pt x="49" y="144"/>
                    <a:pt x="54" y="156"/>
                    <a:pt x="61" y="165"/>
                  </a:cubicBezTo>
                  <a:cubicBezTo>
                    <a:pt x="45" y="158"/>
                    <a:pt x="32" y="146"/>
                    <a:pt x="23" y="1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1" name="Freeform 21"/>
            <p:cNvSpPr>
              <a:spLocks noEditPoints="1"/>
            </p:cNvSpPr>
            <p:nvPr/>
          </p:nvSpPr>
          <p:spPr bwMode="auto">
            <a:xfrm>
              <a:off x="4352925" y="5691188"/>
              <a:ext cx="446088" cy="446088"/>
            </a:xfrm>
            <a:custGeom>
              <a:avLst/>
              <a:gdLst>
                <a:gd name="T0" fmla="*/ 116 w 117"/>
                <a:gd name="T1" fmla="*/ 103 h 117"/>
                <a:gd name="T2" fmla="*/ 81 w 117"/>
                <a:gd name="T3" fmla="*/ 65 h 117"/>
                <a:gd name="T4" fmla="*/ 80 w 117"/>
                <a:gd name="T5" fmla="*/ 65 h 117"/>
                <a:gd name="T6" fmla="*/ 84 w 117"/>
                <a:gd name="T7" fmla="*/ 33 h 117"/>
                <a:gd name="T8" fmla="*/ 33 w 117"/>
                <a:gd name="T9" fmla="*/ 6 h 117"/>
                <a:gd name="T10" fmla="*/ 7 w 117"/>
                <a:gd name="T11" fmla="*/ 57 h 117"/>
                <a:gd name="T12" fmla="*/ 57 w 117"/>
                <a:gd name="T13" fmla="*/ 83 h 117"/>
                <a:gd name="T14" fmla="*/ 67 w 117"/>
                <a:gd name="T15" fmla="*/ 79 h 117"/>
                <a:gd name="T16" fmla="*/ 101 w 117"/>
                <a:gd name="T17" fmla="*/ 116 h 117"/>
                <a:gd name="T18" fmla="*/ 106 w 117"/>
                <a:gd name="T19" fmla="*/ 115 h 117"/>
                <a:gd name="T20" fmla="*/ 114 w 117"/>
                <a:gd name="T21" fmla="*/ 108 h 117"/>
                <a:gd name="T22" fmla="*/ 116 w 117"/>
                <a:gd name="T23" fmla="*/ 103 h 117"/>
                <a:gd name="T24" fmla="*/ 17 w 117"/>
                <a:gd name="T25" fmla="*/ 54 h 117"/>
                <a:gd name="T26" fmla="*/ 36 w 117"/>
                <a:gd name="T27" fmla="*/ 17 h 117"/>
                <a:gd name="T28" fmla="*/ 73 w 117"/>
                <a:gd name="T29" fmla="*/ 36 h 117"/>
                <a:gd name="T30" fmla="*/ 54 w 117"/>
                <a:gd name="T31" fmla="*/ 73 h 117"/>
                <a:gd name="T32" fmla="*/ 17 w 117"/>
                <a:gd name="T33" fmla="*/ 5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17">
                  <a:moveTo>
                    <a:pt x="116" y="103"/>
                  </a:moveTo>
                  <a:cubicBezTo>
                    <a:pt x="81" y="65"/>
                    <a:pt x="81" y="65"/>
                    <a:pt x="81" y="65"/>
                  </a:cubicBezTo>
                  <a:cubicBezTo>
                    <a:pt x="81" y="65"/>
                    <a:pt x="80" y="65"/>
                    <a:pt x="80" y="65"/>
                  </a:cubicBezTo>
                  <a:cubicBezTo>
                    <a:pt x="86" y="55"/>
                    <a:pt x="87" y="44"/>
                    <a:pt x="84" y="33"/>
                  </a:cubicBezTo>
                  <a:cubicBezTo>
                    <a:pt x="77" y="11"/>
                    <a:pt x="54" y="0"/>
                    <a:pt x="33" y="6"/>
                  </a:cubicBezTo>
                  <a:cubicBezTo>
                    <a:pt x="12" y="13"/>
                    <a:pt x="0" y="36"/>
                    <a:pt x="7" y="57"/>
                  </a:cubicBezTo>
                  <a:cubicBezTo>
                    <a:pt x="13" y="78"/>
                    <a:pt x="36" y="90"/>
                    <a:pt x="57" y="83"/>
                  </a:cubicBezTo>
                  <a:cubicBezTo>
                    <a:pt x="61" y="82"/>
                    <a:pt x="64" y="81"/>
                    <a:pt x="67" y="79"/>
                  </a:cubicBezTo>
                  <a:cubicBezTo>
                    <a:pt x="101" y="116"/>
                    <a:pt x="101" y="116"/>
                    <a:pt x="101" y="116"/>
                  </a:cubicBezTo>
                  <a:cubicBezTo>
                    <a:pt x="102" y="117"/>
                    <a:pt x="104" y="117"/>
                    <a:pt x="106" y="115"/>
                  </a:cubicBezTo>
                  <a:cubicBezTo>
                    <a:pt x="114" y="108"/>
                    <a:pt x="114" y="108"/>
                    <a:pt x="114" y="108"/>
                  </a:cubicBezTo>
                  <a:cubicBezTo>
                    <a:pt x="116" y="106"/>
                    <a:pt x="117" y="104"/>
                    <a:pt x="116" y="103"/>
                  </a:cubicBezTo>
                  <a:close/>
                  <a:moveTo>
                    <a:pt x="17" y="54"/>
                  </a:moveTo>
                  <a:cubicBezTo>
                    <a:pt x="12" y="38"/>
                    <a:pt x="21" y="22"/>
                    <a:pt x="36" y="17"/>
                  </a:cubicBezTo>
                  <a:cubicBezTo>
                    <a:pt x="52" y="12"/>
                    <a:pt x="69" y="20"/>
                    <a:pt x="73" y="36"/>
                  </a:cubicBezTo>
                  <a:cubicBezTo>
                    <a:pt x="78" y="52"/>
                    <a:pt x="70" y="68"/>
                    <a:pt x="54" y="73"/>
                  </a:cubicBezTo>
                  <a:cubicBezTo>
                    <a:pt x="39" y="78"/>
                    <a:pt x="22" y="69"/>
                    <a:pt x="17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2" name="Freeform 22"/>
            <p:cNvSpPr>
              <a:spLocks/>
            </p:cNvSpPr>
            <p:nvPr/>
          </p:nvSpPr>
          <p:spPr bwMode="auto">
            <a:xfrm>
              <a:off x="4433888" y="5754688"/>
              <a:ext cx="190500" cy="141288"/>
            </a:xfrm>
            <a:custGeom>
              <a:avLst/>
              <a:gdLst>
                <a:gd name="T0" fmla="*/ 10 w 50"/>
                <a:gd name="T1" fmla="*/ 16 h 37"/>
                <a:gd name="T2" fmla="*/ 48 w 50"/>
                <a:gd name="T3" fmla="*/ 36 h 37"/>
                <a:gd name="T4" fmla="*/ 48 w 50"/>
                <a:gd name="T5" fmla="*/ 37 h 37"/>
                <a:gd name="T6" fmla="*/ 49 w 50"/>
                <a:gd name="T7" fmla="*/ 20 h 37"/>
                <a:gd name="T8" fmla="*/ 17 w 50"/>
                <a:gd name="T9" fmla="*/ 4 h 37"/>
                <a:gd name="T10" fmla="*/ 0 w 50"/>
                <a:gd name="T11" fmla="*/ 21 h 37"/>
                <a:gd name="T12" fmla="*/ 10 w 50"/>
                <a:gd name="T13" fmla="*/ 1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37">
                  <a:moveTo>
                    <a:pt x="10" y="16"/>
                  </a:moveTo>
                  <a:cubicBezTo>
                    <a:pt x="26" y="11"/>
                    <a:pt x="43" y="20"/>
                    <a:pt x="48" y="36"/>
                  </a:cubicBezTo>
                  <a:cubicBezTo>
                    <a:pt x="48" y="36"/>
                    <a:pt x="48" y="36"/>
                    <a:pt x="48" y="37"/>
                  </a:cubicBezTo>
                  <a:cubicBezTo>
                    <a:pt x="50" y="32"/>
                    <a:pt x="50" y="26"/>
                    <a:pt x="49" y="20"/>
                  </a:cubicBezTo>
                  <a:cubicBezTo>
                    <a:pt x="45" y="7"/>
                    <a:pt x="30" y="0"/>
                    <a:pt x="17" y="4"/>
                  </a:cubicBezTo>
                  <a:cubicBezTo>
                    <a:pt x="8" y="6"/>
                    <a:pt x="2" y="13"/>
                    <a:pt x="0" y="21"/>
                  </a:cubicBezTo>
                  <a:cubicBezTo>
                    <a:pt x="3" y="19"/>
                    <a:pt x="6" y="17"/>
                    <a:pt x="1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83" name="Group 482"/>
          <p:cNvGrpSpPr/>
          <p:nvPr userDrawn="1"/>
        </p:nvGrpSpPr>
        <p:grpSpPr>
          <a:xfrm>
            <a:off x="10449863" y="1698403"/>
            <a:ext cx="397830" cy="421941"/>
            <a:chOff x="7404100" y="3633788"/>
            <a:chExt cx="628651" cy="666751"/>
          </a:xfrm>
          <a:solidFill>
            <a:schemeClr val="bg2"/>
          </a:solidFill>
        </p:grpSpPr>
        <p:sp>
          <p:nvSpPr>
            <p:cNvPr id="484" name="Freeform 20"/>
            <p:cNvSpPr>
              <a:spLocks noEditPoints="1"/>
            </p:cNvSpPr>
            <p:nvPr/>
          </p:nvSpPr>
          <p:spPr bwMode="auto">
            <a:xfrm>
              <a:off x="7404100" y="3870326"/>
              <a:ext cx="427038" cy="430213"/>
            </a:xfrm>
            <a:custGeom>
              <a:avLst/>
              <a:gdLst>
                <a:gd name="T0" fmla="*/ 115 w 136"/>
                <a:gd name="T1" fmla="*/ 94 h 137"/>
                <a:gd name="T2" fmla="*/ 119 w 136"/>
                <a:gd name="T3" fmla="*/ 83 h 137"/>
                <a:gd name="T4" fmla="*/ 136 w 136"/>
                <a:gd name="T5" fmla="*/ 77 h 137"/>
                <a:gd name="T6" fmla="*/ 136 w 136"/>
                <a:gd name="T7" fmla="*/ 68 h 137"/>
                <a:gd name="T8" fmla="*/ 136 w 136"/>
                <a:gd name="T9" fmla="*/ 60 h 137"/>
                <a:gd name="T10" fmla="*/ 119 w 136"/>
                <a:gd name="T11" fmla="*/ 54 h 137"/>
                <a:gd name="T12" fmla="*/ 115 w 136"/>
                <a:gd name="T13" fmla="*/ 43 h 137"/>
                <a:gd name="T14" fmla="*/ 122 w 136"/>
                <a:gd name="T15" fmla="*/ 27 h 137"/>
                <a:gd name="T16" fmla="*/ 110 w 136"/>
                <a:gd name="T17" fmla="*/ 14 h 137"/>
                <a:gd name="T18" fmla="*/ 94 w 136"/>
                <a:gd name="T19" fmla="*/ 22 h 137"/>
                <a:gd name="T20" fmla="*/ 83 w 136"/>
                <a:gd name="T21" fmla="*/ 18 h 137"/>
                <a:gd name="T22" fmla="*/ 77 w 136"/>
                <a:gd name="T23" fmla="*/ 1 h 137"/>
                <a:gd name="T24" fmla="*/ 68 w 136"/>
                <a:gd name="T25" fmla="*/ 0 h 137"/>
                <a:gd name="T26" fmla="*/ 59 w 136"/>
                <a:gd name="T27" fmla="*/ 1 h 137"/>
                <a:gd name="T28" fmla="*/ 53 w 136"/>
                <a:gd name="T29" fmla="*/ 18 h 137"/>
                <a:gd name="T30" fmla="*/ 43 w 136"/>
                <a:gd name="T31" fmla="*/ 22 h 137"/>
                <a:gd name="T32" fmla="*/ 26 w 136"/>
                <a:gd name="T33" fmla="*/ 14 h 137"/>
                <a:gd name="T34" fmla="*/ 14 w 136"/>
                <a:gd name="T35" fmla="*/ 27 h 137"/>
                <a:gd name="T36" fmla="*/ 22 w 136"/>
                <a:gd name="T37" fmla="*/ 43 h 137"/>
                <a:gd name="T38" fmla="*/ 17 w 136"/>
                <a:gd name="T39" fmla="*/ 54 h 137"/>
                <a:gd name="T40" fmla="*/ 0 w 136"/>
                <a:gd name="T41" fmla="*/ 60 h 137"/>
                <a:gd name="T42" fmla="*/ 0 w 136"/>
                <a:gd name="T43" fmla="*/ 68 h 137"/>
                <a:gd name="T44" fmla="*/ 0 w 136"/>
                <a:gd name="T45" fmla="*/ 77 h 137"/>
                <a:gd name="T46" fmla="*/ 17 w 136"/>
                <a:gd name="T47" fmla="*/ 83 h 137"/>
                <a:gd name="T48" fmla="*/ 22 w 136"/>
                <a:gd name="T49" fmla="*/ 94 h 137"/>
                <a:gd name="T50" fmla="*/ 14 w 136"/>
                <a:gd name="T51" fmla="*/ 110 h 137"/>
                <a:gd name="T52" fmla="*/ 26 w 136"/>
                <a:gd name="T53" fmla="*/ 123 h 137"/>
                <a:gd name="T54" fmla="*/ 43 w 136"/>
                <a:gd name="T55" fmla="*/ 115 h 137"/>
                <a:gd name="T56" fmla="*/ 53 w 136"/>
                <a:gd name="T57" fmla="*/ 119 h 137"/>
                <a:gd name="T58" fmla="*/ 59 w 136"/>
                <a:gd name="T59" fmla="*/ 136 h 137"/>
                <a:gd name="T60" fmla="*/ 68 w 136"/>
                <a:gd name="T61" fmla="*/ 137 h 137"/>
                <a:gd name="T62" fmla="*/ 77 w 136"/>
                <a:gd name="T63" fmla="*/ 136 h 137"/>
                <a:gd name="T64" fmla="*/ 83 w 136"/>
                <a:gd name="T65" fmla="*/ 119 h 137"/>
                <a:gd name="T66" fmla="*/ 94 w 136"/>
                <a:gd name="T67" fmla="*/ 115 h 137"/>
                <a:gd name="T68" fmla="*/ 110 w 136"/>
                <a:gd name="T69" fmla="*/ 123 h 137"/>
                <a:gd name="T70" fmla="*/ 122 w 136"/>
                <a:gd name="T71" fmla="*/ 110 h 137"/>
                <a:gd name="T72" fmla="*/ 115 w 136"/>
                <a:gd name="T73" fmla="*/ 94 h 137"/>
                <a:gd name="T74" fmla="*/ 68 w 136"/>
                <a:gd name="T75" fmla="*/ 92 h 137"/>
                <a:gd name="T76" fmla="*/ 44 w 136"/>
                <a:gd name="T77" fmla="*/ 68 h 137"/>
                <a:gd name="T78" fmla="*/ 68 w 136"/>
                <a:gd name="T79" fmla="*/ 45 h 137"/>
                <a:gd name="T80" fmla="*/ 92 w 136"/>
                <a:gd name="T81" fmla="*/ 68 h 137"/>
                <a:gd name="T82" fmla="*/ 68 w 136"/>
                <a:gd name="T83" fmla="*/ 9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6" h="137">
                  <a:moveTo>
                    <a:pt x="115" y="94"/>
                  </a:moveTo>
                  <a:cubicBezTo>
                    <a:pt x="116" y="91"/>
                    <a:pt x="118" y="87"/>
                    <a:pt x="119" y="83"/>
                  </a:cubicBezTo>
                  <a:cubicBezTo>
                    <a:pt x="136" y="77"/>
                    <a:pt x="136" y="77"/>
                    <a:pt x="136" y="77"/>
                  </a:cubicBezTo>
                  <a:cubicBezTo>
                    <a:pt x="136" y="74"/>
                    <a:pt x="136" y="71"/>
                    <a:pt x="136" y="68"/>
                  </a:cubicBezTo>
                  <a:cubicBezTo>
                    <a:pt x="136" y="65"/>
                    <a:pt x="136" y="63"/>
                    <a:pt x="136" y="60"/>
                  </a:cubicBezTo>
                  <a:cubicBezTo>
                    <a:pt x="119" y="54"/>
                    <a:pt x="119" y="54"/>
                    <a:pt x="119" y="54"/>
                  </a:cubicBezTo>
                  <a:cubicBezTo>
                    <a:pt x="118" y="50"/>
                    <a:pt x="116" y="46"/>
                    <a:pt x="115" y="43"/>
                  </a:cubicBezTo>
                  <a:cubicBezTo>
                    <a:pt x="122" y="27"/>
                    <a:pt x="122" y="27"/>
                    <a:pt x="122" y="27"/>
                  </a:cubicBezTo>
                  <a:cubicBezTo>
                    <a:pt x="119" y="22"/>
                    <a:pt x="115" y="18"/>
                    <a:pt x="110" y="14"/>
                  </a:cubicBezTo>
                  <a:cubicBezTo>
                    <a:pt x="94" y="22"/>
                    <a:pt x="94" y="22"/>
                    <a:pt x="94" y="22"/>
                  </a:cubicBezTo>
                  <a:cubicBezTo>
                    <a:pt x="90" y="20"/>
                    <a:pt x="87" y="19"/>
                    <a:pt x="83" y="18"/>
                  </a:cubicBezTo>
                  <a:cubicBezTo>
                    <a:pt x="77" y="1"/>
                    <a:pt x="77" y="1"/>
                    <a:pt x="77" y="1"/>
                  </a:cubicBezTo>
                  <a:cubicBezTo>
                    <a:pt x="74" y="0"/>
                    <a:pt x="71" y="0"/>
                    <a:pt x="68" y="0"/>
                  </a:cubicBezTo>
                  <a:cubicBezTo>
                    <a:pt x="65" y="0"/>
                    <a:pt x="62" y="0"/>
                    <a:pt x="59" y="1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0" y="19"/>
                    <a:pt x="46" y="20"/>
                    <a:pt x="43" y="22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2" y="18"/>
                    <a:pt x="18" y="22"/>
                    <a:pt x="14" y="27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0" y="46"/>
                    <a:pt x="18" y="50"/>
                    <a:pt x="17" y="5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3"/>
                    <a:pt x="0" y="65"/>
                    <a:pt x="0" y="68"/>
                  </a:cubicBezTo>
                  <a:cubicBezTo>
                    <a:pt x="0" y="71"/>
                    <a:pt x="0" y="74"/>
                    <a:pt x="0" y="77"/>
                  </a:cubicBezTo>
                  <a:cubicBezTo>
                    <a:pt x="17" y="83"/>
                    <a:pt x="17" y="83"/>
                    <a:pt x="17" y="83"/>
                  </a:cubicBezTo>
                  <a:cubicBezTo>
                    <a:pt x="18" y="87"/>
                    <a:pt x="20" y="91"/>
                    <a:pt x="22" y="94"/>
                  </a:cubicBezTo>
                  <a:cubicBezTo>
                    <a:pt x="14" y="110"/>
                    <a:pt x="14" y="110"/>
                    <a:pt x="14" y="110"/>
                  </a:cubicBezTo>
                  <a:cubicBezTo>
                    <a:pt x="18" y="115"/>
                    <a:pt x="22" y="119"/>
                    <a:pt x="26" y="123"/>
                  </a:cubicBezTo>
                  <a:cubicBezTo>
                    <a:pt x="43" y="115"/>
                    <a:pt x="43" y="115"/>
                    <a:pt x="43" y="115"/>
                  </a:cubicBezTo>
                  <a:cubicBezTo>
                    <a:pt x="46" y="117"/>
                    <a:pt x="50" y="118"/>
                    <a:pt x="53" y="119"/>
                  </a:cubicBezTo>
                  <a:cubicBezTo>
                    <a:pt x="59" y="136"/>
                    <a:pt x="59" y="136"/>
                    <a:pt x="59" y="136"/>
                  </a:cubicBezTo>
                  <a:cubicBezTo>
                    <a:pt x="62" y="137"/>
                    <a:pt x="65" y="137"/>
                    <a:pt x="68" y="137"/>
                  </a:cubicBezTo>
                  <a:cubicBezTo>
                    <a:pt x="71" y="137"/>
                    <a:pt x="74" y="137"/>
                    <a:pt x="77" y="136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7" y="118"/>
                    <a:pt x="90" y="117"/>
                    <a:pt x="94" y="115"/>
                  </a:cubicBezTo>
                  <a:cubicBezTo>
                    <a:pt x="110" y="123"/>
                    <a:pt x="110" y="123"/>
                    <a:pt x="110" y="123"/>
                  </a:cubicBezTo>
                  <a:cubicBezTo>
                    <a:pt x="115" y="119"/>
                    <a:pt x="119" y="115"/>
                    <a:pt x="122" y="110"/>
                  </a:cubicBezTo>
                  <a:lnTo>
                    <a:pt x="115" y="94"/>
                  </a:lnTo>
                  <a:close/>
                  <a:moveTo>
                    <a:pt x="68" y="92"/>
                  </a:moveTo>
                  <a:cubicBezTo>
                    <a:pt x="55" y="92"/>
                    <a:pt x="44" y="82"/>
                    <a:pt x="44" y="68"/>
                  </a:cubicBezTo>
                  <a:cubicBezTo>
                    <a:pt x="44" y="55"/>
                    <a:pt x="55" y="45"/>
                    <a:pt x="68" y="45"/>
                  </a:cubicBezTo>
                  <a:cubicBezTo>
                    <a:pt x="81" y="45"/>
                    <a:pt x="92" y="55"/>
                    <a:pt x="92" y="68"/>
                  </a:cubicBezTo>
                  <a:cubicBezTo>
                    <a:pt x="92" y="82"/>
                    <a:pt x="81" y="92"/>
                    <a:pt x="68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5" name="Freeform 21"/>
            <p:cNvSpPr>
              <a:spLocks noEditPoints="1"/>
            </p:cNvSpPr>
            <p:nvPr/>
          </p:nvSpPr>
          <p:spPr bwMode="auto">
            <a:xfrm>
              <a:off x="7608888" y="3633788"/>
              <a:ext cx="282575" cy="282575"/>
            </a:xfrm>
            <a:custGeom>
              <a:avLst/>
              <a:gdLst>
                <a:gd name="T0" fmla="*/ 4 w 90"/>
                <a:gd name="T1" fmla="*/ 67 h 90"/>
                <a:gd name="T2" fmla="*/ 16 w 90"/>
                <a:gd name="T3" fmla="*/ 67 h 90"/>
                <a:gd name="T4" fmla="*/ 22 w 90"/>
                <a:gd name="T5" fmla="*/ 73 h 90"/>
                <a:gd name="T6" fmla="*/ 21 w 90"/>
                <a:gd name="T7" fmla="*/ 85 h 90"/>
                <a:gd name="T8" fmla="*/ 26 w 90"/>
                <a:gd name="T9" fmla="*/ 88 h 90"/>
                <a:gd name="T10" fmla="*/ 32 w 90"/>
                <a:gd name="T11" fmla="*/ 90 h 90"/>
                <a:gd name="T12" fmla="*/ 40 w 90"/>
                <a:gd name="T13" fmla="*/ 81 h 90"/>
                <a:gd name="T14" fmla="*/ 48 w 90"/>
                <a:gd name="T15" fmla="*/ 81 h 90"/>
                <a:gd name="T16" fmla="*/ 56 w 90"/>
                <a:gd name="T17" fmla="*/ 90 h 90"/>
                <a:gd name="T18" fmla="*/ 67 w 90"/>
                <a:gd name="T19" fmla="*/ 86 h 90"/>
                <a:gd name="T20" fmla="*/ 67 w 90"/>
                <a:gd name="T21" fmla="*/ 74 h 90"/>
                <a:gd name="T22" fmla="*/ 73 w 90"/>
                <a:gd name="T23" fmla="*/ 68 h 90"/>
                <a:gd name="T24" fmla="*/ 85 w 90"/>
                <a:gd name="T25" fmla="*/ 69 h 90"/>
                <a:gd name="T26" fmla="*/ 87 w 90"/>
                <a:gd name="T27" fmla="*/ 64 h 90"/>
                <a:gd name="T28" fmla="*/ 89 w 90"/>
                <a:gd name="T29" fmla="*/ 58 h 90"/>
                <a:gd name="T30" fmla="*/ 81 w 90"/>
                <a:gd name="T31" fmla="*/ 50 h 90"/>
                <a:gd name="T32" fmla="*/ 81 w 90"/>
                <a:gd name="T33" fmla="*/ 42 h 90"/>
                <a:gd name="T34" fmla="*/ 90 w 90"/>
                <a:gd name="T35" fmla="*/ 34 h 90"/>
                <a:gd name="T36" fmla="*/ 86 w 90"/>
                <a:gd name="T37" fmla="*/ 23 h 90"/>
                <a:gd name="T38" fmla="*/ 73 w 90"/>
                <a:gd name="T39" fmla="*/ 23 h 90"/>
                <a:gd name="T40" fmla="*/ 68 w 90"/>
                <a:gd name="T41" fmla="*/ 17 h 90"/>
                <a:gd name="T42" fmla="*/ 69 w 90"/>
                <a:gd name="T43" fmla="*/ 5 h 90"/>
                <a:gd name="T44" fmla="*/ 63 w 90"/>
                <a:gd name="T45" fmla="*/ 3 h 90"/>
                <a:gd name="T46" fmla="*/ 58 w 90"/>
                <a:gd name="T47" fmla="*/ 0 h 90"/>
                <a:gd name="T48" fmla="*/ 49 w 90"/>
                <a:gd name="T49" fmla="*/ 9 h 90"/>
                <a:gd name="T50" fmla="*/ 41 w 90"/>
                <a:gd name="T51" fmla="*/ 9 h 90"/>
                <a:gd name="T52" fmla="*/ 33 w 90"/>
                <a:gd name="T53" fmla="*/ 0 h 90"/>
                <a:gd name="T54" fmla="*/ 22 w 90"/>
                <a:gd name="T55" fmla="*/ 4 h 90"/>
                <a:gd name="T56" fmla="*/ 23 w 90"/>
                <a:gd name="T57" fmla="*/ 17 h 90"/>
                <a:gd name="T58" fmla="*/ 17 w 90"/>
                <a:gd name="T59" fmla="*/ 22 h 90"/>
                <a:gd name="T60" fmla="*/ 5 w 90"/>
                <a:gd name="T61" fmla="*/ 21 h 90"/>
                <a:gd name="T62" fmla="*/ 2 w 90"/>
                <a:gd name="T63" fmla="*/ 27 h 90"/>
                <a:gd name="T64" fmla="*/ 0 w 90"/>
                <a:gd name="T65" fmla="*/ 32 h 90"/>
                <a:gd name="T66" fmla="*/ 9 w 90"/>
                <a:gd name="T67" fmla="*/ 40 h 90"/>
                <a:gd name="T68" fmla="*/ 9 w 90"/>
                <a:gd name="T69" fmla="*/ 48 h 90"/>
                <a:gd name="T70" fmla="*/ 0 w 90"/>
                <a:gd name="T71" fmla="*/ 56 h 90"/>
                <a:gd name="T72" fmla="*/ 4 w 90"/>
                <a:gd name="T73" fmla="*/ 67 h 90"/>
                <a:gd name="T74" fmla="*/ 30 w 90"/>
                <a:gd name="T75" fmla="*/ 39 h 90"/>
                <a:gd name="T76" fmla="*/ 51 w 90"/>
                <a:gd name="T77" fmla="*/ 30 h 90"/>
                <a:gd name="T78" fmla="*/ 60 w 90"/>
                <a:gd name="T79" fmla="*/ 52 h 90"/>
                <a:gd name="T80" fmla="*/ 38 w 90"/>
                <a:gd name="T81" fmla="*/ 60 h 90"/>
                <a:gd name="T82" fmla="*/ 30 w 90"/>
                <a:gd name="T83" fmla="*/ 3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0" h="90">
                  <a:moveTo>
                    <a:pt x="4" y="67"/>
                  </a:moveTo>
                  <a:cubicBezTo>
                    <a:pt x="16" y="67"/>
                    <a:pt x="16" y="67"/>
                    <a:pt x="16" y="67"/>
                  </a:cubicBezTo>
                  <a:cubicBezTo>
                    <a:pt x="18" y="69"/>
                    <a:pt x="20" y="71"/>
                    <a:pt x="22" y="73"/>
                  </a:cubicBezTo>
                  <a:cubicBezTo>
                    <a:pt x="21" y="85"/>
                    <a:pt x="21" y="85"/>
                    <a:pt x="21" y="85"/>
                  </a:cubicBezTo>
                  <a:cubicBezTo>
                    <a:pt x="23" y="86"/>
                    <a:pt x="25" y="87"/>
                    <a:pt x="26" y="88"/>
                  </a:cubicBezTo>
                  <a:cubicBezTo>
                    <a:pt x="28" y="88"/>
                    <a:pt x="30" y="89"/>
                    <a:pt x="32" y="90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43" y="81"/>
                    <a:pt x="46" y="81"/>
                    <a:pt x="48" y="81"/>
                  </a:cubicBezTo>
                  <a:cubicBezTo>
                    <a:pt x="56" y="90"/>
                    <a:pt x="56" y="90"/>
                    <a:pt x="56" y="90"/>
                  </a:cubicBezTo>
                  <a:cubicBezTo>
                    <a:pt x="60" y="89"/>
                    <a:pt x="64" y="88"/>
                    <a:pt x="67" y="86"/>
                  </a:cubicBezTo>
                  <a:cubicBezTo>
                    <a:pt x="67" y="74"/>
                    <a:pt x="67" y="74"/>
                    <a:pt x="67" y="74"/>
                  </a:cubicBezTo>
                  <a:cubicBezTo>
                    <a:pt x="69" y="72"/>
                    <a:pt x="71" y="70"/>
                    <a:pt x="73" y="68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86" y="67"/>
                    <a:pt x="87" y="65"/>
                    <a:pt x="87" y="64"/>
                  </a:cubicBezTo>
                  <a:cubicBezTo>
                    <a:pt x="88" y="62"/>
                    <a:pt x="89" y="60"/>
                    <a:pt x="89" y="58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1" y="47"/>
                    <a:pt x="81" y="44"/>
                    <a:pt x="81" y="42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89" y="30"/>
                    <a:pt x="87" y="26"/>
                    <a:pt x="86" y="23"/>
                  </a:cubicBezTo>
                  <a:cubicBezTo>
                    <a:pt x="73" y="23"/>
                    <a:pt x="73" y="23"/>
                    <a:pt x="73" y="23"/>
                  </a:cubicBezTo>
                  <a:cubicBezTo>
                    <a:pt x="72" y="21"/>
                    <a:pt x="70" y="19"/>
                    <a:pt x="68" y="17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67" y="4"/>
                    <a:pt x="65" y="3"/>
                    <a:pt x="63" y="3"/>
                  </a:cubicBezTo>
                  <a:cubicBezTo>
                    <a:pt x="62" y="2"/>
                    <a:pt x="60" y="1"/>
                    <a:pt x="58" y="0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7" y="9"/>
                    <a:pt x="44" y="9"/>
                    <a:pt x="41" y="9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0" y="1"/>
                    <a:pt x="26" y="3"/>
                    <a:pt x="22" y="4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1" y="18"/>
                    <a:pt x="19" y="20"/>
                    <a:pt x="17" y="2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4" y="23"/>
                    <a:pt x="3" y="25"/>
                    <a:pt x="2" y="27"/>
                  </a:cubicBezTo>
                  <a:cubicBezTo>
                    <a:pt x="2" y="28"/>
                    <a:pt x="1" y="30"/>
                    <a:pt x="0" y="32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3"/>
                    <a:pt x="9" y="46"/>
                    <a:pt x="9" y="48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1" y="60"/>
                    <a:pt x="2" y="64"/>
                    <a:pt x="4" y="67"/>
                  </a:cubicBezTo>
                  <a:close/>
                  <a:moveTo>
                    <a:pt x="30" y="39"/>
                  </a:moveTo>
                  <a:cubicBezTo>
                    <a:pt x="34" y="30"/>
                    <a:pt x="43" y="27"/>
                    <a:pt x="51" y="30"/>
                  </a:cubicBezTo>
                  <a:cubicBezTo>
                    <a:pt x="60" y="34"/>
                    <a:pt x="63" y="43"/>
                    <a:pt x="60" y="52"/>
                  </a:cubicBezTo>
                  <a:cubicBezTo>
                    <a:pt x="56" y="60"/>
                    <a:pt x="47" y="63"/>
                    <a:pt x="38" y="60"/>
                  </a:cubicBezTo>
                  <a:cubicBezTo>
                    <a:pt x="30" y="56"/>
                    <a:pt x="26" y="47"/>
                    <a:pt x="3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6" name="Freeform 22"/>
            <p:cNvSpPr>
              <a:spLocks noEditPoints="1"/>
            </p:cNvSpPr>
            <p:nvPr/>
          </p:nvSpPr>
          <p:spPr bwMode="auto">
            <a:xfrm>
              <a:off x="7805738" y="3832226"/>
              <a:ext cx="227013" cy="228600"/>
            </a:xfrm>
            <a:custGeom>
              <a:avLst/>
              <a:gdLst>
                <a:gd name="T0" fmla="*/ 63 w 72"/>
                <a:gd name="T1" fmla="*/ 44 h 73"/>
                <a:gd name="T2" fmla="*/ 72 w 72"/>
                <a:gd name="T3" fmla="*/ 41 h 73"/>
                <a:gd name="T4" fmla="*/ 72 w 72"/>
                <a:gd name="T5" fmla="*/ 36 h 73"/>
                <a:gd name="T6" fmla="*/ 72 w 72"/>
                <a:gd name="T7" fmla="*/ 31 h 73"/>
                <a:gd name="T8" fmla="*/ 63 w 72"/>
                <a:gd name="T9" fmla="*/ 28 h 73"/>
                <a:gd name="T10" fmla="*/ 60 w 72"/>
                <a:gd name="T11" fmla="*/ 23 h 73"/>
                <a:gd name="T12" fmla="*/ 64 w 72"/>
                <a:gd name="T13" fmla="*/ 14 h 73"/>
                <a:gd name="T14" fmla="*/ 58 w 72"/>
                <a:gd name="T15" fmla="*/ 8 h 73"/>
                <a:gd name="T16" fmla="*/ 49 w 72"/>
                <a:gd name="T17" fmla="*/ 12 h 73"/>
                <a:gd name="T18" fmla="*/ 43 w 72"/>
                <a:gd name="T19" fmla="*/ 10 h 73"/>
                <a:gd name="T20" fmla="*/ 40 w 72"/>
                <a:gd name="T21" fmla="*/ 1 h 73"/>
                <a:gd name="T22" fmla="*/ 35 w 72"/>
                <a:gd name="T23" fmla="*/ 0 h 73"/>
                <a:gd name="T24" fmla="*/ 31 w 72"/>
                <a:gd name="T25" fmla="*/ 1 h 73"/>
                <a:gd name="T26" fmla="*/ 28 w 72"/>
                <a:gd name="T27" fmla="*/ 10 h 73"/>
                <a:gd name="T28" fmla="*/ 22 w 72"/>
                <a:gd name="T29" fmla="*/ 12 h 73"/>
                <a:gd name="T30" fmla="*/ 13 w 72"/>
                <a:gd name="T31" fmla="*/ 8 h 73"/>
                <a:gd name="T32" fmla="*/ 7 w 72"/>
                <a:gd name="T33" fmla="*/ 15 h 73"/>
                <a:gd name="T34" fmla="*/ 11 w 72"/>
                <a:gd name="T35" fmla="*/ 24 h 73"/>
                <a:gd name="T36" fmla="*/ 9 w 72"/>
                <a:gd name="T37" fmla="*/ 29 h 73"/>
                <a:gd name="T38" fmla="*/ 0 w 72"/>
                <a:gd name="T39" fmla="*/ 33 h 73"/>
                <a:gd name="T40" fmla="*/ 0 w 72"/>
                <a:gd name="T41" fmla="*/ 37 h 73"/>
                <a:gd name="T42" fmla="*/ 0 w 72"/>
                <a:gd name="T43" fmla="*/ 42 h 73"/>
                <a:gd name="T44" fmla="*/ 9 w 72"/>
                <a:gd name="T45" fmla="*/ 45 h 73"/>
                <a:gd name="T46" fmla="*/ 12 w 72"/>
                <a:gd name="T47" fmla="*/ 51 h 73"/>
                <a:gd name="T48" fmla="*/ 8 w 72"/>
                <a:gd name="T49" fmla="*/ 59 h 73"/>
                <a:gd name="T50" fmla="*/ 15 w 72"/>
                <a:gd name="T51" fmla="*/ 66 h 73"/>
                <a:gd name="T52" fmla="*/ 23 w 72"/>
                <a:gd name="T53" fmla="*/ 62 h 73"/>
                <a:gd name="T54" fmla="*/ 29 w 72"/>
                <a:gd name="T55" fmla="*/ 64 h 73"/>
                <a:gd name="T56" fmla="*/ 32 w 72"/>
                <a:gd name="T57" fmla="*/ 73 h 73"/>
                <a:gd name="T58" fmla="*/ 37 w 72"/>
                <a:gd name="T59" fmla="*/ 73 h 73"/>
                <a:gd name="T60" fmla="*/ 41 w 72"/>
                <a:gd name="T61" fmla="*/ 72 h 73"/>
                <a:gd name="T62" fmla="*/ 44 w 72"/>
                <a:gd name="T63" fmla="*/ 63 h 73"/>
                <a:gd name="T64" fmla="*/ 50 w 72"/>
                <a:gd name="T65" fmla="*/ 61 h 73"/>
                <a:gd name="T66" fmla="*/ 59 w 72"/>
                <a:gd name="T67" fmla="*/ 65 h 73"/>
                <a:gd name="T68" fmla="*/ 65 w 72"/>
                <a:gd name="T69" fmla="*/ 58 h 73"/>
                <a:gd name="T70" fmla="*/ 61 w 72"/>
                <a:gd name="T71" fmla="*/ 50 h 73"/>
                <a:gd name="T72" fmla="*/ 63 w 72"/>
                <a:gd name="T73" fmla="*/ 44 h 73"/>
                <a:gd name="T74" fmla="*/ 36 w 72"/>
                <a:gd name="T75" fmla="*/ 49 h 73"/>
                <a:gd name="T76" fmla="*/ 23 w 72"/>
                <a:gd name="T77" fmla="*/ 37 h 73"/>
                <a:gd name="T78" fmla="*/ 36 w 72"/>
                <a:gd name="T79" fmla="*/ 24 h 73"/>
                <a:gd name="T80" fmla="*/ 49 w 72"/>
                <a:gd name="T81" fmla="*/ 36 h 73"/>
                <a:gd name="T82" fmla="*/ 36 w 72"/>
                <a:gd name="T83" fmla="*/ 4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2" h="73">
                  <a:moveTo>
                    <a:pt x="63" y="44"/>
                  </a:moveTo>
                  <a:cubicBezTo>
                    <a:pt x="72" y="41"/>
                    <a:pt x="72" y="41"/>
                    <a:pt x="72" y="41"/>
                  </a:cubicBezTo>
                  <a:cubicBezTo>
                    <a:pt x="72" y="39"/>
                    <a:pt x="72" y="37"/>
                    <a:pt x="72" y="36"/>
                  </a:cubicBezTo>
                  <a:cubicBezTo>
                    <a:pt x="72" y="34"/>
                    <a:pt x="72" y="33"/>
                    <a:pt x="72" y="31"/>
                  </a:cubicBezTo>
                  <a:cubicBezTo>
                    <a:pt x="63" y="28"/>
                    <a:pt x="63" y="28"/>
                    <a:pt x="63" y="28"/>
                  </a:cubicBezTo>
                  <a:cubicBezTo>
                    <a:pt x="62" y="26"/>
                    <a:pt x="61" y="24"/>
                    <a:pt x="60" y="23"/>
                  </a:cubicBezTo>
                  <a:cubicBezTo>
                    <a:pt x="64" y="14"/>
                    <a:pt x="64" y="14"/>
                    <a:pt x="64" y="14"/>
                  </a:cubicBezTo>
                  <a:cubicBezTo>
                    <a:pt x="62" y="12"/>
                    <a:pt x="60" y="9"/>
                    <a:pt x="58" y="8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7" y="11"/>
                    <a:pt x="45" y="10"/>
                    <a:pt x="43" y="10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38" y="0"/>
                    <a:pt x="37" y="0"/>
                    <a:pt x="35" y="0"/>
                  </a:cubicBezTo>
                  <a:cubicBezTo>
                    <a:pt x="34" y="0"/>
                    <a:pt x="32" y="1"/>
                    <a:pt x="31" y="1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6" y="10"/>
                    <a:pt x="24" y="11"/>
                    <a:pt x="22" y="12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1" y="10"/>
                    <a:pt x="9" y="13"/>
                    <a:pt x="7" y="15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5"/>
                    <a:pt x="10" y="27"/>
                    <a:pt x="9" y="29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4"/>
                    <a:pt x="0" y="36"/>
                    <a:pt x="0" y="37"/>
                  </a:cubicBezTo>
                  <a:cubicBezTo>
                    <a:pt x="0" y="39"/>
                    <a:pt x="0" y="41"/>
                    <a:pt x="0" y="42"/>
                  </a:cubicBezTo>
                  <a:cubicBezTo>
                    <a:pt x="9" y="45"/>
                    <a:pt x="9" y="45"/>
                    <a:pt x="9" y="45"/>
                  </a:cubicBezTo>
                  <a:cubicBezTo>
                    <a:pt x="10" y="47"/>
                    <a:pt x="11" y="49"/>
                    <a:pt x="12" y="51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10" y="62"/>
                    <a:pt x="12" y="64"/>
                    <a:pt x="15" y="66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25" y="62"/>
                    <a:pt x="27" y="63"/>
                    <a:pt x="29" y="64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4" y="73"/>
                    <a:pt x="35" y="73"/>
                    <a:pt x="37" y="73"/>
                  </a:cubicBezTo>
                  <a:cubicBezTo>
                    <a:pt x="38" y="73"/>
                    <a:pt x="40" y="73"/>
                    <a:pt x="41" y="72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46" y="63"/>
                    <a:pt x="48" y="62"/>
                    <a:pt x="50" y="61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1" y="63"/>
                    <a:pt x="63" y="61"/>
                    <a:pt x="65" y="58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2" y="48"/>
                    <a:pt x="63" y="46"/>
                    <a:pt x="63" y="44"/>
                  </a:cubicBezTo>
                  <a:close/>
                  <a:moveTo>
                    <a:pt x="36" y="49"/>
                  </a:moveTo>
                  <a:cubicBezTo>
                    <a:pt x="29" y="49"/>
                    <a:pt x="24" y="44"/>
                    <a:pt x="23" y="37"/>
                  </a:cubicBezTo>
                  <a:cubicBezTo>
                    <a:pt x="23" y="30"/>
                    <a:pt x="29" y="24"/>
                    <a:pt x="36" y="24"/>
                  </a:cubicBezTo>
                  <a:cubicBezTo>
                    <a:pt x="43" y="24"/>
                    <a:pt x="49" y="29"/>
                    <a:pt x="49" y="36"/>
                  </a:cubicBezTo>
                  <a:cubicBezTo>
                    <a:pt x="49" y="43"/>
                    <a:pt x="43" y="49"/>
                    <a:pt x="36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87" name="Group 486"/>
          <p:cNvGrpSpPr/>
          <p:nvPr userDrawn="1"/>
        </p:nvGrpSpPr>
        <p:grpSpPr>
          <a:xfrm>
            <a:off x="10765532" y="85202"/>
            <a:ext cx="295183" cy="351006"/>
            <a:chOff x="4922838" y="1303338"/>
            <a:chExt cx="554037" cy="658812"/>
          </a:xfrm>
          <a:solidFill>
            <a:schemeClr val="bg2"/>
          </a:solidFill>
        </p:grpSpPr>
        <p:sp>
          <p:nvSpPr>
            <p:cNvPr id="488" name="Freeform 5"/>
            <p:cNvSpPr>
              <a:spLocks/>
            </p:cNvSpPr>
            <p:nvPr/>
          </p:nvSpPr>
          <p:spPr bwMode="auto">
            <a:xfrm>
              <a:off x="4922838" y="1751013"/>
              <a:ext cx="554037" cy="211137"/>
            </a:xfrm>
            <a:custGeom>
              <a:avLst/>
              <a:gdLst>
                <a:gd name="T0" fmla="*/ 164 w 183"/>
                <a:gd name="T1" fmla="*/ 0 h 70"/>
                <a:gd name="T2" fmla="*/ 19 w 183"/>
                <a:gd name="T3" fmla="*/ 0 h 70"/>
                <a:gd name="T4" fmla="*/ 0 w 183"/>
                <a:gd name="T5" fmla="*/ 19 h 70"/>
                <a:gd name="T6" fmla="*/ 0 w 183"/>
                <a:gd name="T7" fmla="*/ 50 h 70"/>
                <a:gd name="T8" fmla="*/ 19 w 183"/>
                <a:gd name="T9" fmla="*/ 70 h 70"/>
                <a:gd name="T10" fmla="*/ 164 w 183"/>
                <a:gd name="T11" fmla="*/ 70 h 70"/>
                <a:gd name="T12" fmla="*/ 183 w 183"/>
                <a:gd name="T13" fmla="*/ 50 h 70"/>
                <a:gd name="T14" fmla="*/ 183 w 183"/>
                <a:gd name="T15" fmla="*/ 19 h 70"/>
                <a:gd name="T16" fmla="*/ 164 w 183"/>
                <a:gd name="T1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70">
                  <a:moveTo>
                    <a:pt x="164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9"/>
                    <a:pt x="0" y="19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61"/>
                    <a:pt x="8" y="70"/>
                    <a:pt x="19" y="70"/>
                  </a:cubicBezTo>
                  <a:cubicBezTo>
                    <a:pt x="164" y="70"/>
                    <a:pt x="164" y="70"/>
                    <a:pt x="164" y="70"/>
                  </a:cubicBezTo>
                  <a:cubicBezTo>
                    <a:pt x="175" y="70"/>
                    <a:pt x="183" y="61"/>
                    <a:pt x="183" y="50"/>
                  </a:cubicBezTo>
                  <a:cubicBezTo>
                    <a:pt x="183" y="19"/>
                    <a:pt x="183" y="19"/>
                    <a:pt x="183" y="19"/>
                  </a:cubicBezTo>
                  <a:cubicBezTo>
                    <a:pt x="183" y="9"/>
                    <a:pt x="175" y="0"/>
                    <a:pt x="16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9" name="Freeform 6"/>
            <p:cNvSpPr>
              <a:spLocks noEditPoints="1"/>
            </p:cNvSpPr>
            <p:nvPr/>
          </p:nvSpPr>
          <p:spPr bwMode="auto">
            <a:xfrm>
              <a:off x="5103813" y="1303338"/>
              <a:ext cx="190500" cy="190500"/>
            </a:xfrm>
            <a:custGeom>
              <a:avLst/>
              <a:gdLst>
                <a:gd name="T0" fmla="*/ 32 w 63"/>
                <a:gd name="T1" fmla="*/ 63 h 63"/>
                <a:gd name="T2" fmla="*/ 63 w 63"/>
                <a:gd name="T3" fmla="*/ 32 h 63"/>
                <a:gd name="T4" fmla="*/ 32 w 63"/>
                <a:gd name="T5" fmla="*/ 0 h 63"/>
                <a:gd name="T6" fmla="*/ 0 w 63"/>
                <a:gd name="T7" fmla="*/ 32 h 63"/>
                <a:gd name="T8" fmla="*/ 32 w 63"/>
                <a:gd name="T9" fmla="*/ 63 h 63"/>
                <a:gd name="T10" fmla="*/ 29 w 63"/>
                <a:gd name="T11" fmla="*/ 9 h 63"/>
                <a:gd name="T12" fmla="*/ 34 w 63"/>
                <a:gd name="T13" fmla="*/ 13 h 63"/>
                <a:gd name="T14" fmla="*/ 29 w 63"/>
                <a:gd name="T15" fmla="*/ 18 h 63"/>
                <a:gd name="T16" fmla="*/ 18 w 63"/>
                <a:gd name="T17" fmla="*/ 29 h 63"/>
                <a:gd name="T18" fmla="*/ 13 w 63"/>
                <a:gd name="T19" fmla="*/ 34 h 63"/>
                <a:gd name="T20" fmla="*/ 8 w 63"/>
                <a:gd name="T21" fmla="*/ 29 h 63"/>
                <a:gd name="T22" fmla="*/ 29 w 63"/>
                <a:gd name="T23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63">
                  <a:moveTo>
                    <a:pt x="32" y="63"/>
                  </a:moveTo>
                  <a:cubicBezTo>
                    <a:pt x="49" y="63"/>
                    <a:pt x="63" y="49"/>
                    <a:pt x="63" y="32"/>
                  </a:cubicBezTo>
                  <a:cubicBezTo>
                    <a:pt x="63" y="14"/>
                    <a:pt x="49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9"/>
                    <a:pt x="14" y="63"/>
                    <a:pt x="32" y="63"/>
                  </a:cubicBezTo>
                  <a:close/>
                  <a:moveTo>
                    <a:pt x="29" y="9"/>
                  </a:moveTo>
                  <a:cubicBezTo>
                    <a:pt x="31" y="9"/>
                    <a:pt x="34" y="11"/>
                    <a:pt x="34" y="13"/>
                  </a:cubicBezTo>
                  <a:cubicBezTo>
                    <a:pt x="34" y="16"/>
                    <a:pt x="31" y="18"/>
                    <a:pt x="29" y="18"/>
                  </a:cubicBezTo>
                  <a:cubicBezTo>
                    <a:pt x="23" y="18"/>
                    <a:pt x="18" y="23"/>
                    <a:pt x="18" y="29"/>
                  </a:cubicBezTo>
                  <a:cubicBezTo>
                    <a:pt x="18" y="32"/>
                    <a:pt x="16" y="34"/>
                    <a:pt x="13" y="34"/>
                  </a:cubicBezTo>
                  <a:cubicBezTo>
                    <a:pt x="10" y="34"/>
                    <a:pt x="8" y="32"/>
                    <a:pt x="8" y="29"/>
                  </a:cubicBezTo>
                  <a:cubicBezTo>
                    <a:pt x="8" y="18"/>
                    <a:pt x="18" y="9"/>
                    <a:pt x="2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0" name="Freeform 7"/>
            <p:cNvSpPr>
              <a:spLocks/>
            </p:cNvSpPr>
            <p:nvPr/>
          </p:nvSpPr>
          <p:spPr bwMode="auto">
            <a:xfrm>
              <a:off x="5073650" y="1514475"/>
              <a:ext cx="252412" cy="209550"/>
            </a:xfrm>
            <a:custGeom>
              <a:avLst/>
              <a:gdLst>
                <a:gd name="T0" fmla="*/ 11 w 83"/>
                <a:gd name="T1" fmla="*/ 69 h 69"/>
                <a:gd name="T2" fmla="*/ 72 w 83"/>
                <a:gd name="T3" fmla="*/ 69 h 69"/>
                <a:gd name="T4" fmla="*/ 83 w 83"/>
                <a:gd name="T5" fmla="*/ 58 h 69"/>
                <a:gd name="T6" fmla="*/ 72 w 83"/>
                <a:gd name="T7" fmla="*/ 47 h 69"/>
                <a:gd name="T8" fmla="*/ 71 w 83"/>
                <a:gd name="T9" fmla="*/ 47 h 69"/>
                <a:gd name="T10" fmla="*/ 72 w 83"/>
                <a:gd name="T11" fmla="*/ 42 h 69"/>
                <a:gd name="T12" fmla="*/ 62 w 83"/>
                <a:gd name="T13" fmla="*/ 32 h 69"/>
                <a:gd name="T14" fmla="*/ 53 w 83"/>
                <a:gd name="T15" fmla="*/ 32 h 69"/>
                <a:gd name="T16" fmla="*/ 53 w 83"/>
                <a:gd name="T17" fmla="*/ 0 h 69"/>
                <a:gd name="T18" fmla="*/ 30 w 83"/>
                <a:gd name="T19" fmla="*/ 0 h 69"/>
                <a:gd name="T20" fmla="*/ 30 w 83"/>
                <a:gd name="T21" fmla="*/ 32 h 69"/>
                <a:gd name="T22" fmla="*/ 21 w 83"/>
                <a:gd name="T23" fmla="*/ 32 h 69"/>
                <a:gd name="T24" fmla="*/ 11 w 83"/>
                <a:gd name="T25" fmla="*/ 42 h 69"/>
                <a:gd name="T26" fmla="*/ 12 w 83"/>
                <a:gd name="T27" fmla="*/ 47 h 69"/>
                <a:gd name="T28" fmla="*/ 11 w 83"/>
                <a:gd name="T29" fmla="*/ 47 h 69"/>
                <a:gd name="T30" fmla="*/ 0 w 83"/>
                <a:gd name="T31" fmla="*/ 58 h 69"/>
                <a:gd name="T32" fmla="*/ 11 w 83"/>
                <a:gd name="T3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3" h="69">
                  <a:moveTo>
                    <a:pt x="11" y="69"/>
                  </a:moveTo>
                  <a:cubicBezTo>
                    <a:pt x="72" y="69"/>
                    <a:pt x="72" y="69"/>
                    <a:pt x="72" y="69"/>
                  </a:cubicBezTo>
                  <a:cubicBezTo>
                    <a:pt x="78" y="69"/>
                    <a:pt x="83" y="64"/>
                    <a:pt x="83" y="58"/>
                  </a:cubicBezTo>
                  <a:cubicBezTo>
                    <a:pt x="83" y="52"/>
                    <a:pt x="78" y="47"/>
                    <a:pt x="72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6"/>
                    <a:pt x="72" y="44"/>
                    <a:pt x="72" y="42"/>
                  </a:cubicBezTo>
                  <a:cubicBezTo>
                    <a:pt x="72" y="37"/>
                    <a:pt x="68" y="32"/>
                    <a:pt x="62" y="32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15" y="32"/>
                    <a:pt x="11" y="37"/>
                    <a:pt x="11" y="42"/>
                  </a:cubicBezTo>
                  <a:cubicBezTo>
                    <a:pt x="11" y="44"/>
                    <a:pt x="12" y="46"/>
                    <a:pt x="12" y="47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5" y="47"/>
                    <a:pt x="0" y="52"/>
                    <a:pt x="0" y="58"/>
                  </a:cubicBezTo>
                  <a:cubicBezTo>
                    <a:pt x="0" y="64"/>
                    <a:pt x="5" y="69"/>
                    <a:pt x="11" y="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91" name="Group 490"/>
          <p:cNvGrpSpPr/>
          <p:nvPr userDrawn="1"/>
        </p:nvGrpSpPr>
        <p:grpSpPr>
          <a:xfrm rot="21036247">
            <a:off x="11251422" y="887891"/>
            <a:ext cx="502767" cy="318749"/>
            <a:chOff x="7726363" y="1603045"/>
            <a:chExt cx="876914" cy="555955"/>
          </a:xfrm>
          <a:solidFill>
            <a:schemeClr val="bg2"/>
          </a:solidFill>
        </p:grpSpPr>
        <p:grpSp>
          <p:nvGrpSpPr>
            <p:cNvPr id="492" name="Group 491"/>
            <p:cNvGrpSpPr/>
            <p:nvPr/>
          </p:nvGrpSpPr>
          <p:grpSpPr>
            <a:xfrm>
              <a:off x="7726363" y="1666875"/>
              <a:ext cx="492125" cy="492125"/>
              <a:chOff x="7726363" y="1666875"/>
              <a:chExt cx="492125" cy="492125"/>
            </a:xfrm>
            <a:grpFill/>
          </p:grpSpPr>
          <p:sp>
            <p:nvSpPr>
              <p:cNvPr id="497" name="Freeform 10"/>
              <p:cNvSpPr>
                <a:spLocks noEditPoints="1"/>
              </p:cNvSpPr>
              <p:nvPr/>
            </p:nvSpPr>
            <p:spPr bwMode="auto">
              <a:xfrm>
                <a:off x="7726363" y="1666875"/>
                <a:ext cx="492125" cy="492125"/>
              </a:xfrm>
              <a:custGeom>
                <a:avLst/>
                <a:gdLst>
                  <a:gd name="T0" fmla="*/ 109 w 128"/>
                  <a:gd name="T1" fmla="*/ 48 h 128"/>
                  <a:gd name="T2" fmla="*/ 114 w 128"/>
                  <a:gd name="T3" fmla="*/ 33 h 128"/>
                  <a:gd name="T4" fmla="*/ 105 w 128"/>
                  <a:gd name="T5" fmla="*/ 15 h 128"/>
                  <a:gd name="T6" fmla="*/ 95 w 128"/>
                  <a:gd name="T7" fmla="*/ 14 h 128"/>
                  <a:gd name="T8" fmla="*/ 80 w 128"/>
                  <a:gd name="T9" fmla="*/ 19 h 128"/>
                  <a:gd name="T10" fmla="*/ 69 w 128"/>
                  <a:gd name="T11" fmla="*/ 0 h 128"/>
                  <a:gd name="T12" fmla="*/ 51 w 128"/>
                  <a:gd name="T13" fmla="*/ 6 h 128"/>
                  <a:gd name="T14" fmla="*/ 43 w 128"/>
                  <a:gd name="T15" fmla="*/ 21 h 128"/>
                  <a:gd name="T16" fmla="*/ 28 w 128"/>
                  <a:gd name="T17" fmla="*/ 13 h 128"/>
                  <a:gd name="T18" fmla="*/ 15 w 128"/>
                  <a:gd name="T19" fmla="*/ 23 h 128"/>
                  <a:gd name="T20" fmla="*/ 21 w 128"/>
                  <a:gd name="T21" fmla="*/ 43 h 128"/>
                  <a:gd name="T22" fmla="*/ 6 w 128"/>
                  <a:gd name="T23" fmla="*/ 51 h 128"/>
                  <a:gd name="T24" fmla="*/ 0 w 128"/>
                  <a:gd name="T25" fmla="*/ 69 h 128"/>
                  <a:gd name="T26" fmla="*/ 19 w 128"/>
                  <a:gd name="T27" fmla="*/ 80 h 128"/>
                  <a:gd name="T28" fmla="*/ 14 w 128"/>
                  <a:gd name="T29" fmla="*/ 95 h 128"/>
                  <a:gd name="T30" fmla="*/ 23 w 128"/>
                  <a:gd name="T31" fmla="*/ 113 h 128"/>
                  <a:gd name="T32" fmla="*/ 33 w 128"/>
                  <a:gd name="T33" fmla="*/ 114 h 128"/>
                  <a:gd name="T34" fmla="*/ 48 w 128"/>
                  <a:gd name="T35" fmla="*/ 109 h 128"/>
                  <a:gd name="T36" fmla="*/ 59 w 128"/>
                  <a:gd name="T37" fmla="*/ 128 h 128"/>
                  <a:gd name="T38" fmla="*/ 77 w 128"/>
                  <a:gd name="T39" fmla="*/ 122 h 128"/>
                  <a:gd name="T40" fmla="*/ 85 w 128"/>
                  <a:gd name="T41" fmla="*/ 107 h 128"/>
                  <a:gd name="T42" fmla="*/ 100 w 128"/>
                  <a:gd name="T43" fmla="*/ 115 h 128"/>
                  <a:gd name="T44" fmla="*/ 113 w 128"/>
                  <a:gd name="T45" fmla="*/ 105 h 128"/>
                  <a:gd name="T46" fmla="*/ 107 w 128"/>
                  <a:gd name="T47" fmla="*/ 85 h 128"/>
                  <a:gd name="T48" fmla="*/ 122 w 128"/>
                  <a:gd name="T49" fmla="*/ 77 h 128"/>
                  <a:gd name="T50" fmla="*/ 128 w 128"/>
                  <a:gd name="T51" fmla="*/ 59 h 128"/>
                  <a:gd name="T52" fmla="*/ 108 w 128"/>
                  <a:gd name="T53" fmla="*/ 72 h 128"/>
                  <a:gd name="T54" fmla="*/ 100 w 128"/>
                  <a:gd name="T55" fmla="*/ 81 h 128"/>
                  <a:gd name="T56" fmla="*/ 107 w 128"/>
                  <a:gd name="T57" fmla="*/ 100 h 128"/>
                  <a:gd name="T58" fmla="*/ 89 w 128"/>
                  <a:gd name="T59" fmla="*/ 101 h 128"/>
                  <a:gd name="T60" fmla="*/ 81 w 128"/>
                  <a:gd name="T61" fmla="*/ 100 h 128"/>
                  <a:gd name="T62" fmla="*/ 72 w 128"/>
                  <a:gd name="T63" fmla="*/ 108 h 128"/>
                  <a:gd name="T64" fmla="*/ 59 w 128"/>
                  <a:gd name="T65" fmla="*/ 120 h 128"/>
                  <a:gd name="T66" fmla="*/ 51 w 128"/>
                  <a:gd name="T67" fmla="*/ 102 h 128"/>
                  <a:gd name="T68" fmla="*/ 43 w 128"/>
                  <a:gd name="T69" fmla="*/ 99 h 128"/>
                  <a:gd name="T70" fmla="*/ 28 w 128"/>
                  <a:gd name="T71" fmla="*/ 107 h 128"/>
                  <a:gd name="T72" fmla="*/ 27 w 128"/>
                  <a:gd name="T73" fmla="*/ 89 h 128"/>
                  <a:gd name="T74" fmla="*/ 26 w 128"/>
                  <a:gd name="T75" fmla="*/ 77 h 128"/>
                  <a:gd name="T76" fmla="*/ 8 w 128"/>
                  <a:gd name="T77" fmla="*/ 69 h 128"/>
                  <a:gd name="T78" fmla="*/ 20 w 128"/>
                  <a:gd name="T79" fmla="*/ 56 h 128"/>
                  <a:gd name="T80" fmla="*/ 28 w 128"/>
                  <a:gd name="T81" fmla="*/ 47 h 128"/>
                  <a:gd name="T82" fmla="*/ 21 w 128"/>
                  <a:gd name="T83" fmla="*/ 28 h 128"/>
                  <a:gd name="T84" fmla="*/ 39 w 128"/>
                  <a:gd name="T85" fmla="*/ 27 h 128"/>
                  <a:gd name="T86" fmla="*/ 47 w 128"/>
                  <a:gd name="T87" fmla="*/ 28 h 128"/>
                  <a:gd name="T88" fmla="*/ 56 w 128"/>
                  <a:gd name="T89" fmla="*/ 20 h 128"/>
                  <a:gd name="T90" fmla="*/ 69 w 128"/>
                  <a:gd name="T91" fmla="*/ 8 h 128"/>
                  <a:gd name="T92" fmla="*/ 77 w 128"/>
                  <a:gd name="T93" fmla="*/ 26 h 128"/>
                  <a:gd name="T94" fmla="*/ 85 w 128"/>
                  <a:gd name="T95" fmla="*/ 29 h 128"/>
                  <a:gd name="T96" fmla="*/ 100 w 128"/>
                  <a:gd name="T97" fmla="*/ 21 h 128"/>
                  <a:gd name="T98" fmla="*/ 101 w 128"/>
                  <a:gd name="T99" fmla="*/ 39 h 128"/>
                  <a:gd name="T100" fmla="*/ 102 w 128"/>
                  <a:gd name="T101" fmla="*/ 51 h 128"/>
                  <a:gd name="T102" fmla="*/ 120 w 128"/>
                  <a:gd name="T103" fmla="*/ 59 h 128"/>
                  <a:gd name="T104" fmla="*/ 108 w 128"/>
                  <a:gd name="T105" fmla="*/ 7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8" h="128">
                    <a:moveTo>
                      <a:pt x="122" y="51"/>
                    </a:moveTo>
                    <a:cubicBezTo>
                      <a:pt x="109" y="48"/>
                      <a:pt x="109" y="48"/>
                      <a:pt x="109" y="48"/>
                    </a:cubicBezTo>
                    <a:cubicBezTo>
                      <a:pt x="109" y="46"/>
                      <a:pt x="108" y="45"/>
                      <a:pt x="107" y="43"/>
                    </a:cubicBezTo>
                    <a:cubicBezTo>
                      <a:pt x="114" y="33"/>
                      <a:pt x="114" y="33"/>
                      <a:pt x="114" y="33"/>
                    </a:cubicBezTo>
                    <a:cubicBezTo>
                      <a:pt x="116" y="30"/>
                      <a:pt x="116" y="25"/>
                      <a:pt x="113" y="23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04" y="13"/>
                      <a:pt x="102" y="13"/>
                      <a:pt x="100" y="13"/>
                    </a:cubicBezTo>
                    <a:cubicBezTo>
                      <a:pt x="98" y="13"/>
                      <a:pt x="97" y="13"/>
                      <a:pt x="95" y="14"/>
                    </a:cubicBezTo>
                    <a:cubicBezTo>
                      <a:pt x="85" y="21"/>
                      <a:pt x="85" y="21"/>
                      <a:pt x="85" y="21"/>
                    </a:cubicBezTo>
                    <a:cubicBezTo>
                      <a:pt x="83" y="20"/>
                      <a:pt x="82" y="19"/>
                      <a:pt x="80" y="19"/>
                    </a:cubicBezTo>
                    <a:cubicBezTo>
                      <a:pt x="77" y="6"/>
                      <a:pt x="77" y="6"/>
                      <a:pt x="77" y="6"/>
                    </a:cubicBezTo>
                    <a:cubicBezTo>
                      <a:pt x="77" y="3"/>
                      <a:pt x="73" y="0"/>
                      <a:pt x="69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5" y="0"/>
                      <a:pt x="51" y="3"/>
                      <a:pt x="51" y="6"/>
                    </a:cubicBezTo>
                    <a:cubicBezTo>
                      <a:pt x="48" y="19"/>
                      <a:pt x="48" y="19"/>
                      <a:pt x="48" y="19"/>
                    </a:cubicBezTo>
                    <a:cubicBezTo>
                      <a:pt x="46" y="19"/>
                      <a:pt x="45" y="20"/>
                      <a:pt x="43" y="21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1" y="13"/>
                      <a:pt x="30" y="13"/>
                      <a:pt x="28" y="13"/>
                    </a:cubicBezTo>
                    <a:cubicBezTo>
                      <a:pt x="26" y="13"/>
                      <a:pt x="24" y="13"/>
                      <a:pt x="23" y="15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2" y="25"/>
                      <a:pt x="12" y="30"/>
                      <a:pt x="14" y="33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0" y="45"/>
                      <a:pt x="19" y="46"/>
                      <a:pt x="19" y="48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3" y="51"/>
                      <a:pt x="0" y="55"/>
                      <a:pt x="0" y="5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7"/>
                      <a:pt x="6" y="77"/>
                    </a:cubicBezTo>
                    <a:cubicBezTo>
                      <a:pt x="19" y="80"/>
                      <a:pt x="19" y="80"/>
                      <a:pt x="19" y="80"/>
                    </a:cubicBezTo>
                    <a:cubicBezTo>
                      <a:pt x="19" y="82"/>
                      <a:pt x="20" y="83"/>
                      <a:pt x="21" y="85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2" y="98"/>
                      <a:pt x="12" y="103"/>
                      <a:pt x="15" y="105"/>
                    </a:cubicBezTo>
                    <a:cubicBezTo>
                      <a:pt x="23" y="113"/>
                      <a:pt x="23" y="113"/>
                      <a:pt x="23" y="113"/>
                    </a:cubicBezTo>
                    <a:cubicBezTo>
                      <a:pt x="24" y="115"/>
                      <a:pt x="26" y="115"/>
                      <a:pt x="28" y="115"/>
                    </a:cubicBezTo>
                    <a:cubicBezTo>
                      <a:pt x="30" y="115"/>
                      <a:pt x="31" y="115"/>
                      <a:pt x="33" y="114"/>
                    </a:cubicBezTo>
                    <a:cubicBezTo>
                      <a:pt x="43" y="107"/>
                      <a:pt x="43" y="107"/>
                      <a:pt x="43" y="107"/>
                    </a:cubicBezTo>
                    <a:cubicBezTo>
                      <a:pt x="45" y="108"/>
                      <a:pt x="46" y="109"/>
                      <a:pt x="48" y="109"/>
                    </a:cubicBezTo>
                    <a:cubicBezTo>
                      <a:pt x="51" y="122"/>
                      <a:pt x="51" y="122"/>
                      <a:pt x="51" y="122"/>
                    </a:cubicBezTo>
                    <a:cubicBezTo>
                      <a:pt x="51" y="125"/>
                      <a:pt x="55" y="128"/>
                      <a:pt x="59" y="128"/>
                    </a:cubicBezTo>
                    <a:cubicBezTo>
                      <a:pt x="69" y="128"/>
                      <a:pt x="69" y="128"/>
                      <a:pt x="69" y="128"/>
                    </a:cubicBezTo>
                    <a:cubicBezTo>
                      <a:pt x="73" y="128"/>
                      <a:pt x="77" y="125"/>
                      <a:pt x="77" y="122"/>
                    </a:cubicBezTo>
                    <a:cubicBezTo>
                      <a:pt x="80" y="109"/>
                      <a:pt x="80" y="109"/>
                      <a:pt x="80" y="109"/>
                    </a:cubicBezTo>
                    <a:cubicBezTo>
                      <a:pt x="82" y="109"/>
                      <a:pt x="83" y="108"/>
                      <a:pt x="85" y="107"/>
                    </a:cubicBezTo>
                    <a:cubicBezTo>
                      <a:pt x="95" y="114"/>
                      <a:pt x="95" y="114"/>
                      <a:pt x="95" y="114"/>
                    </a:cubicBezTo>
                    <a:cubicBezTo>
                      <a:pt x="97" y="115"/>
                      <a:pt x="98" y="115"/>
                      <a:pt x="100" y="115"/>
                    </a:cubicBezTo>
                    <a:cubicBezTo>
                      <a:pt x="102" y="115"/>
                      <a:pt x="104" y="115"/>
                      <a:pt x="105" y="113"/>
                    </a:cubicBezTo>
                    <a:cubicBezTo>
                      <a:pt x="113" y="105"/>
                      <a:pt x="113" y="105"/>
                      <a:pt x="113" y="105"/>
                    </a:cubicBezTo>
                    <a:cubicBezTo>
                      <a:pt x="116" y="103"/>
                      <a:pt x="116" y="98"/>
                      <a:pt x="114" y="95"/>
                    </a:cubicBezTo>
                    <a:cubicBezTo>
                      <a:pt x="107" y="85"/>
                      <a:pt x="107" y="85"/>
                      <a:pt x="107" y="85"/>
                    </a:cubicBezTo>
                    <a:cubicBezTo>
                      <a:pt x="108" y="83"/>
                      <a:pt x="109" y="82"/>
                      <a:pt x="109" y="80"/>
                    </a:cubicBezTo>
                    <a:cubicBezTo>
                      <a:pt x="122" y="77"/>
                      <a:pt x="122" y="77"/>
                      <a:pt x="122" y="77"/>
                    </a:cubicBezTo>
                    <a:cubicBezTo>
                      <a:pt x="125" y="77"/>
                      <a:pt x="128" y="73"/>
                      <a:pt x="128" y="69"/>
                    </a:cubicBezTo>
                    <a:cubicBezTo>
                      <a:pt x="128" y="59"/>
                      <a:pt x="128" y="59"/>
                      <a:pt x="128" y="59"/>
                    </a:cubicBezTo>
                    <a:cubicBezTo>
                      <a:pt x="128" y="55"/>
                      <a:pt x="125" y="51"/>
                      <a:pt x="122" y="51"/>
                    </a:cubicBezTo>
                    <a:close/>
                    <a:moveTo>
                      <a:pt x="108" y="72"/>
                    </a:moveTo>
                    <a:cubicBezTo>
                      <a:pt x="105" y="72"/>
                      <a:pt x="103" y="74"/>
                      <a:pt x="102" y="77"/>
                    </a:cubicBezTo>
                    <a:cubicBezTo>
                      <a:pt x="101" y="79"/>
                      <a:pt x="101" y="80"/>
                      <a:pt x="100" y="81"/>
                    </a:cubicBezTo>
                    <a:cubicBezTo>
                      <a:pt x="99" y="84"/>
                      <a:pt x="99" y="87"/>
                      <a:pt x="101" y="89"/>
                    </a:cubicBezTo>
                    <a:cubicBezTo>
                      <a:pt x="107" y="100"/>
                      <a:pt x="107" y="100"/>
                      <a:pt x="107" y="100"/>
                    </a:cubicBezTo>
                    <a:cubicBezTo>
                      <a:pt x="100" y="107"/>
                      <a:pt x="100" y="107"/>
                      <a:pt x="100" y="107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88" y="100"/>
                      <a:pt x="86" y="99"/>
                      <a:pt x="85" y="99"/>
                    </a:cubicBezTo>
                    <a:cubicBezTo>
                      <a:pt x="84" y="99"/>
                      <a:pt x="83" y="99"/>
                      <a:pt x="81" y="100"/>
                    </a:cubicBezTo>
                    <a:cubicBezTo>
                      <a:pt x="80" y="101"/>
                      <a:pt x="79" y="101"/>
                      <a:pt x="77" y="102"/>
                    </a:cubicBezTo>
                    <a:cubicBezTo>
                      <a:pt x="74" y="103"/>
                      <a:pt x="72" y="105"/>
                      <a:pt x="72" y="108"/>
                    </a:cubicBezTo>
                    <a:cubicBezTo>
                      <a:pt x="69" y="120"/>
                      <a:pt x="69" y="120"/>
                      <a:pt x="69" y="120"/>
                    </a:cubicBezTo>
                    <a:cubicBezTo>
                      <a:pt x="59" y="120"/>
                      <a:pt x="59" y="120"/>
                      <a:pt x="59" y="120"/>
                    </a:cubicBezTo>
                    <a:cubicBezTo>
                      <a:pt x="56" y="108"/>
                      <a:pt x="56" y="108"/>
                      <a:pt x="56" y="108"/>
                    </a:cubicBezTo>
                    <a:cubicBezTo>
                      <a:pt x="56" y="105"/>
                      <a:pt x="54" y="103"/>
                      <a:pt x="51" y="102"/>
                    </a:cubicBezTo>
                    <a:cubicBezTo>
                      <a:pt x="49" y="101"/>
                      <a:pt x="48" y="101"/>
                      <a:pt x="47" y="100"/>
                    </a:cubicBezTo>
                    <a:cubicBezTo>
                      <a:pt x="45" y="99"/>
                      <a:pt x="44" y="99"/>
                      <a:pt x="43" y="99"/>
                    </a:cubicBezTo>
                    <a:cubicBezTo>
                      <a:pt x="42" y="99"/>
                      <a:pt x="40" y="100"/>
                      <a:pt x="39" y="101"/>
                    </a:cubicBezTo>
                    <a:cubicBezTo>
                      <a:pt x="28" y="107"/>
                      <a:pt x="28" y="107"/>
                      <a:pt x="28" y="107"/>
                    </a:cubicBezTo>
                    <a:cubicBezTo>
                      <a:pt x="21" y="100"/>
                      <a:pt x="21" y="100"/>
                      <a:pt x="21" y="100"/>
                    </a:cubicBezTo>
                    <a:cubicBezTo>
                      <a:pt x="27" y="89"/>
                      <a:pt x="27" y="89"/>
                      <a:pt x="27" y="89"/>
                    </a:cubicBezTo>
                    <a:cubicBezTo>
                      <a:pt x="29" y="87"/>
                      <a:pt x="29" y="84"/>
                      <a:pt x="28" y="81"/>
                    </a:cubicBezTo>
                    <a:cubicBezTo>
                      <a:pt x="27" y="80"/>
                      <a:pt x="27" y="79"/>
                      <a:pt x="26" y="77"/>
                    </a:cubicBezTo>
                    <a:cubicBezTo>
                      <a:pt x="25" y="74"/>
                      <a:pt x="23" y="72"/>
                      <a:pt x="20" y="72"/>
                    </a:cubicBezTo>
                    <a:cubicBezTo>
                      <a:pt x="8" y="69"/>
                      <a:pt x="8" y="69"/>
                      <a:pt x="8" y="69"/>
                    </a:cubicBezTo>
                    <a:cubicBezTo>
                      <a:pt x="8" y="59"/>
                      <a:pt x="8" y="59"/>
                      <a:pt x="8" y="59"/>
                    </a:cubicBezTo>
                    <a:cubicBezTo>
                      <a:pt x="20" y="56"/>
                      <a:pt x="20" y="56"/>
                      <a:pt x="20" y="56"/>
                    </a:cubicBezTo>
                    <a:cubicBezTo>
                      <a:pt x="23" y="56"/>
                      <a:pt x="25" y="54"/>
                      <a:pt x="26" y="51"/>
                    </a:cubicBezTo>
                    <a:cubicBezTo>
                      <a:pt x="27" y="49"/>
                      <a:pt x="27" y="48"/>
                      <a:pt x="28" y="47"/>
                    </a:cubicBezTo>
                    <a:cubicBezTo>
                      <a:pt x="29" y="44"/>
                      <a:pt x="29" y="41"/>
                      <a:pt x="27" y="39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40" y="28"/>
                      <a:pt x="42" y="29"/>
                      <a:pt x="43" y="29"/>
                    </a:cubicBezTo>
                    <a:cubicBezTo>
                      <a:pt x="44" y="29"/>
                      <a:pt x="45" y="29"/>
                      <a:pt x="47" y="28"/>
                    </a:cubicBezTo>
                    <a:cubicBezTo>
                      <a:pt x="48" y="27"/>
                      <a:pt x="49" y="27"/>
                      <a:pt x="51" y="26"/>
                    </a:cubicBezTo>
                    <a:cubicBezTo>
                      <a:pt x="54" y="25"/>
                      <a:pt x="56" y="23"/>
                      <a:pt x="56" y="20"/>
                    </a:cubicBezTo>
                    <a:cubicBezTo>
                      <a:pt x="59" y="8"/>
                      <a:pt x="59" y="8"/>
                      <a:pt x="59" y="8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2" y="23"/>
                      <a:pt x="74" y="25"/>
                      <a:pt x="77" y="26"/>
                    </a:cubicBezTo>
                    <a:cubicBezTo>
                      <a:pt x="79" y="27"/>
                      <a:pt x="80" y="27"/>
                      <a:pt x="81" y="28"/>
                    </a:cubicBezTo>
                    <a:cubicBezTo>
                      <a:pt x="83" y="29"/>
                      <a:pt x="84" y="29"/>
                      <a:pt x="85" y="29"/>
                    </a:cubicBezTo>
                    <a:cubicBezTo>
                      <a:pt x="86" y="29"/>
                      <a:pt x="88" y="28"/>
                      <a:pt x="89" y="27"/>
                    </a:cubicBezTo>
                    <a:cubicBezTo>
                      <a:pt x="100" y="21"/>
                      <a:pt x="100" y="21"/>
                      <a:pt x="100" y="21"/>
                    </a:cubicBezTo>
                    <a:cubicBezTo>
                      <a:pt x="107" y="28"/>
                      <a:pt x="107" y="28"/>
                      <a:pt x="107" y="28"/>
                    </a:cubicBezTo>
                    <a:cubicBezTo>
                      <a:pt x="101" y="39"/>
                      <a:pt x="101" y="39"/>
                      <a:pt x="101" y="39"/>
                    </a:cubicBezTo>
                    <a:cubicBezTo>
                      <a:pt x="99" y="41"/>
                      <a:pt x="99" y="44"/>
                      <a:pt x="100" y="47"/>
                    </a:cubicBezTo>
                    <a:cubicBezTo>
                      <a:pt x="101" y="48"/>
                      <a:pt x="101" y="49"/>
                      <a:pt x="102" y="51"/>
                    </a:cubicBezTo>
                    <a:cubicBezTo>
                      <a:pt x="103" y="54"/>
                      <a:pt x="105" y="56"/>
                      <a:pt x="108" y="56"/>
                    </a:cubicBezTo>
                    <a:cubicBezTo>
                      <a:pt x="120" y="59"/>
                      <a:pt x="120" y="59"/>
                      <a:pt x="120" y="59"/>
                    </a:cubicBezTo>
                    <a:cubicBezTo>
                      <a:pt x="120" y="69"/>
                      <a:pt x="120" y="69"/>
                      <a:pt x="120" y="69"/>
                    </a:cubicBezTo>
                    <a:lnTo>
                      <a:pt x="108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98" name="Freeform 11"/>
              <p:cNvSpPr>
                <a:spLocks noEditPoints="1"/>
              </p:cNvSpPr>
              <p:nvPr/>
            </p:nvSpPr>
            <p:spPr bwMode="auto">
              <a:xfrm>
                <a:off x="7866063" y="1806575"/>
                <a:ext cx="214313" cy="214313"/>
              </a:xfrm>
              <a:custGeom>
                <a:avLst/>
                <a:gdLst>
                  <a:gd name="T0" fmla="*/ 28 w 56"/>
                  <a:gd name="T1" fmla="*/ 0 h 56"/>
                  <a:gd name="T2" fmla="*/ 0 w 56"/>
                  <a:gd name="T3" fmla="*/ 28 h 56"/>
                  <a:gd name="T4" fmla="*/ 28 w 56"/>
                  <a:gd name="T5" fmla="*/ 56 h 56"/>
                  <a:gd name="T6" fmla="*/ 56 w 56"/>
                  <a:gd name="T7" fmla="*/ 28 h 56"/>
                  <a:gd name="T8" fmla="*/ 28 w 56"/>
                  <a:gd name="T9" fmla="*/ 0 h 56"/>
                  <a:gd name="T10" fmla="*/ 28 w 56"/>
                  <a:gd name="T11" fmla="*/ 53 h 56"/>
                  <a:gd name="T12" fmla="*/ 4 w 56"/>
                  <a:gd name="T13" fmla="*/ 28 h 56"/>
                  <a:gd name="T14" fmla="*/ 28 w 56"/>
                  <a:gd name="T15" fmla="*/ 4 h 56"/>
                  <a:gd name="T16" fmla="*/ 53 w 56"/>
                  <a:gd name="T17" fmla="*/ 28 h 56"/>
                  <a:gd name="T18" fmla="*/ 28 w 56"/>
                  <a:gd name="T19" fmla="*/ 5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cubicBezTo>
                      <a:pt x="13" y="0"/>
                      <a:pt x="0" y="13"/>
                      <a:pt x="0" y="28"/>
                    </a:cubicBezTo>
                    <a:cubicBezTo>
                      <a:pt x="0" y="43"/>
                      <a:pt x="13" y="56"/>
                      <a:pt x="28" y="56"/>
                    </a:cubicBez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lose/>
                    <a:moveTo>
                      <a:pt x="28" y="53"/>
                    </a:moveTo>
                    <a:cubicBezTo>
                      <a:pt x="14" y="53"/>
                      <a:pt x="4" y="42"/>
                      <a:pt x="4" y="28"/>
                    </a:cubicBezTo>
                    <a:cubicBezTo>
                      <a:pt x="4" y="14"/>
                      <a:pt x="14" y="4"/>
                      <a:pt x="28" y="4"/>
                    </a:cubicBezTo>
                    <a:cubicBezTo>
                      <a:pt x="42" y="4"/>
                      <a:pt x="53" y="14"/>
                      <a:pt x="53" y="28"/>
                    </a:cubicBezTo>
                    <a:cubicBezTo>
                      <a:pt x="53" y="42"/>
                      <a:pt x="42" y="53"/>
                      <a:pt x="2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99" name="Freeform 12"/>
              <p:cNvSpPr>
                <a:spLocks noEditPoints="1"/>
              </p:cNvSpPr>
              <p:nvPr/>
            </p:nvSpPr>
            <p:spPr bwMode="auto">
              <a:xfrm>
                <a:off x="7912101" y="1852613"/>
                <a:ext cx="122238" cy="122238"/>
              </a:xfrm>
              <a:custGeom>
                <a:avLst/>
                <a:gdLst>
                  <a:gd name="T0" fmla="*/ 16 w 32"/>
                  <a:gd name="T1" fmla="*/ 0 h 32"/>
                  <a:gd name="T2" fmla="*/ 0 w 32"/>
                  <a:gd name="T3" fmla="*/ 16 h 32"/>
                  <a:gd name="T4" fmla="*/ 16 w 32"/>
                  <a:gd name="T5" fmla="*/ 32 h 32"/>
                  <a:gd name="T6" fmla="*/ 32 w 32"/>
                  <a:gd name="T7" fmla="*/ 16 h 32"/>
                  <a:gd name="T8" fmla="*/ 16 w 32"/>
                  <a:gd name="T9" fmla="*/ 0 h 32"/>
                  <a:gd name="T10" fmla="*/ 16 w 32"/>
                  <a:gd name="T11" fmla="*/ 28 h 32"/>
                  <a:gd name="T12" fmla="*/ 4 w 32"/>
                  <a:gd name="T13" fmla="*/ 16 h 32"/>
                  <a:gd name="T14" fmla="*/ 16 w 32"/>
                  <a:gd name="T15" fmla="*/ 4 h 32"/>
                  <a:gd name="T16" fmla="*/ 28 w 32"/>
                  <a:gd name="T17" fmla="*/ 16 h 32"/>
                  <a:gd name="T18" fmla="*/ 16 w 32"/>
                  <a:gd name="T19" fmla="*/ 2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lose/>
                    <a:moveTo>
                      <a:pt x="16" y="28"/>
                    </a:moveTo>
                    <a:cubicBezTo>
                      <a:pt x="9" y="28"/>
                      <a:pt x="4" y="23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23" y="4"/>
                      <a:pt x="28" y="9"/>
                      <a:pt x="28" y="16"/>
                    </a:cubicBezTo>
                    <a:cubicBezTo>
                      <a:pt x="28" y="23"/>
                      <a:pt x="23" y="28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grpSp>
          <p:nvGrpSpPr>
            <p:cNvPr id="493" name="Group 492"/>
            <p:cNvGrpSpPr/>
            <p:nvPr/>
          </p:nvGrpSpPr>
          <p:grpSpPr>
            <a:xfrm>
              <a:off x="8191089" y="1603045"/>
              <a:ext cx="412188" cy="412188"/>
              <a:chOff x="7726363" y="1666875"/>
              <a:chExt cx="492125" cy="492125"/>
            </a:xfrm>
            <a:grpFill/>
          </p:grpSpPr>
          <p:sp>
            <p:nvSpPr>
              <p:cNvPr id="494" name="Freeform 10"/>
              <p:cNvSpPr>
                <a:spLocks noEditPoints="1"/>
              </p:cNvSpPr>
              <p:nvPr/>
            </p:nvSpPr>
            <p:spPr bwMode="auto">
              <a:xfrm>
                <a:off x="7726363" y="1666875"/>
                <a:ext cx="492125" cy="492125"/>
              </a:xfrm>
              <a:custGeom>
                <a:avLst/>
                <a:gdLst>
                  <a:gd name="T0" fmla="*/ 109 w 128"/>
                  <a:gd name="T1" fmla="*/ 48 h 128"/>
                  <a:gd name="T2" fmla="*/ 114 w 128"/>
                  <a:gd name="T3" fmla="*/ 33 h 128"/>
                  <a:gd name="T4" fmla="*/ 105 w 128"/>
                  <a:gd name="T5" fmla="*/ 15 h 128"/>
                  <a:gd name="T6" fmla="*/ 95 w 128"/>
                  <a:gd name="T7" fmla="*/ 14 h 128"/>
                  <a:gd name="T8" fmla="*/ 80 w 128"/>
                  <a:gd name="T9" fmla="*/ 19 h 128"/>
                  <a:gd name="T10" fmla="*/ 69 w 128"/>
                  <a:gd name="T11" fmla="*/ 0 h 128"/>
                  <a:gd name="T12" fmla="*/ 51 w 128"/>
                  <a:gd name="T13" fmla="*/ 6 h 128"/>
                  <a:gd name="T14" fmla="*/ 43 w 128"/>
                  <a:gd name="T15" fmla="*/ 21 h 128"/>
                  <a:gd name="T16" fmla="*/ 28 w 128"/>
                  <a:gd name="T17" fmla="*/ 13 h 128"/>
                  <a:gd name="T18" fmla="*/ 15 w 128"/>
                  <a:gd name="T19" fmla="*/ 23 h 128"/>
                  <a:gd name="T20" fmla="*/ 21 w 128"/>
                  <a:gd name="T21" fmla="*/ 43 h 128"/>
                  <a:gd name="T22" fmla="*/ 6 w 128"/>
                  <a:gd name="T23" fmla="*/ 51 h 128"/>
                  <a:gd name="T24" fmla="*/ 0 w 128"/>
                  <a:gd name="T25" fmla="*/ 69 h 128"/>
                  <a:gd name="T26" fmla="*/ 19 w 128"/>
                  <a:gd name="T27" fmla="*/ 80 h 128"/>
                  <a:gd name="T28" fmla="*/ 14 w 128"/>
                  <a:gd name="T29" fmla="*/ 95 h 128"/>
                  <a:gd name="T30" fmla="*/ 23 w 128"/>
                  <a:gd name="T31" fmla="*/ 113 h 128"/>
                  <a:gd name="T32" fmla="*/ 33 w 128"/>
                  <a:gd name="T33" fmla="*/ 114 h 128"/>
                  <a:gd name="T34" fmla="*/ 48 w 128"/>
                  <a:gd name="T35" fmla="*/ 109 h 128"/>
                  <a:gd name="T36" fmla="*/ 59 w 128"/>
                  <a:gd name="T37" fmla="*/ 128 h 128"/>
                  <a:gd name="T38" fmla="*/ 77 w 128"/>
                  <a:gd name="T39" fmla="*/ 122 h 128"/>
                  <a:gd name="T40" fmla="*/ 85 w 128"/>
                  <a:gd name="T41" fmla="*/ 107 h 128"/>
                  <a:gd name="T42" fmla="*/ 100 w 128"/>
                  <a:gd name="T43" fmla="*/ 115 h 128"/>
                  <a:gd name="T44" fmla="*/ 113 w 128"/>
                  <a:gd name="T45" fmla="*/ 105 h 128"/>
                  <a:gd name="T46" fmla="*/ 107 w 128"/>
                  <a:gd name="T47" fmla="*/ 85 h 128"/>
                  <a:gd name="T48" fmla="*/ 122 w 128"/>
                  <a:gd name="T49" fmla="*/ 77 h 128"/>
                  <a:gd name="T50" fmla="*/ 128 w 128"/>
                  <a:gd name="T51" fmla="*/ 59 h 128"/>
                  <a:gd name="T52" fmla="*/ 108 w 128"/>
                  <a:gd name="T53" fmla="*/ 72 h 128"/>
                  <a:gd name="T54" fmla="*/ 100 w 128"/>
                  <a:gd name="T55" fmla="*/ 81 h 128"/>
                  <a:gd name="T56" fmla="*/ 107 w 128"/>
                  <a:gd name="T57" fmla="*/ 100 h 128"/>
                  <a:gd name="T58" fmla="*/ 89 w 128"/>
                  <a:gd name="T59" fmla="*/ 101 h 128"/>
                  <a:gd name="T60" fmla="*/ 81 w 128"/>
                  <a:gd name="T61" fmla="*/ 100 h 128"/>
                  <a:gd name="T62" fmla="*/ 72 w 128"/>
                  <a:gd name="T63" fmla="*/ 108 h 128"/>
                  <a:gd name="T64" fmla="*/ 59 w 128"/>
                  <a:gd name="T65" fmla="*/ 120 h 128"/>
                  <a:gd name="T66" fmla="*/ 51 w 128"/>
                  <a:gd name="T67" fmla="*/ 102 h 128"/>
                  <a:gd name="T68" fmla="*/ 43 w 128"/>
                  <a:gd name="T69" fmla="*/ 99 h 128"/>
                  <a:gd name="T70" fmla="*/ 28 w 128"/>
                  <a:gd name="T71" fmla="*/ 107 h 128"/>
                  <a:gd name="T72" fmla="*/ 27 w 128"/>
                  <a:gd name="T73" fmla="*/ 89 h 128"/>
                  <a:gd name="T74" fmla="*/ 26 w 128"/>
                  <a:gd name="T75" fmla="*/ 77 h 128"/>
                  <a:gd name="T76" fmla="*/ 8 w 128"/>
                  <a:gd name="T77" fmla="*/ 69 h 128"/>
                  <a:gd name="T78" fmla="*/ 20 w 128"/>
                  <a:gd name="T79" fmla="*/ 56 h 128"/>
                  <a:gd name="T80" fmla="*/ 28 w 128"/>
                  <a:gd name="T81" fmla="*/ 47 h 128"/>
                  <a:gd name="T82" fmla="*/ 21 w 128"/>
                  <a:gd name="T83" fmla="*/ 28 h 128"/>
                  <a:gd name="T84" fmla="*/ 39 w 128"/>
                  <a:gd name="T85" fmla="*/ 27 h 128"/>
                  <a:gd name="T86" fmla="*/ 47 w 128"/>
                  <a:gd name="T87" fmla="*/ 28 h 128"/>
                  <a:gd name="T88" fmla="*/ 56 w 128"/>
                  <a:gd name="T89" fmla="*/ 20 h 128"/>
                  <a:gd name="T90" fmla="*/ 69 w 128"/>
                  <a:gd name="T91" fmla="*/ 8 h 128"/>
                  <a:gd name="T92" fmla="*/ 77 w 128"/>
                  <a:gd name="T93" fmla="*/ 26 h 128"/>
                  <a:gd name="T94" fmla="*/ 85 w 128"/>
                  <a:gd name="T95" fmla="*/ 29 h 128"/>
                  <a:gd name="T96" fmla="*/ 100 w 128"/>
                  <a:gd name="T97" fmla="*/ 21 h 128"/>
                  <a:gd name="T98" fmla="*/ 101 w 128"/>
                  <a:gd name="T99" fmla="*/ 39 h 128"/>
                  <a:gd name="T100" fmla="*/ 102 w 128"/>
                  <a:gd name="T101" fmla="*/ 51 h 128"/>
                  <a:gd name="T102" fmla="*/ 120 w 128"/>
                  <a:gd name="T103" fmla="*/ 59 h 128"/>
                  <a:gd name="T104" fmla="*/ 108 w 128"/>
                  <a:gd name="T105" fmla="*/ 7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8" h="128">
                    <a:moveTo>
                      <a:pt x="122" y="51"/>
                    </a:moveTo>
                    <a:cubicBezTo>
                      <a:pt x="109" y="48"/>
                      <a:pt x="109" y="48"/>
                      <a:pt x="109" y="48"/>
                    </a:cubicBezTo>
                    <a:cubicBezTo>
                      <a:pt x="109" y="46"/>
                      <a:pt x="108" y="45"/>
                      <a:pt x="107" y="43"/>
                    </a:cubicBezTo>
                    <a:cubicBezTo>
                      <a:pt x="114" y="33"/>
                      <a:pt x="114" y="33"/>
                      <a:pt x="114" y="33"/>
                    </a:cubicBezTo>
                    <a:cubicBezTo>
                      <a:pt x="116" y="30"/>
                      <a:pt x="116" y="25"/>
                      <a:pt x="113" y="23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04" y="13"/>
                      <a:pt x="102" y="13"/>
                      <a:pt x="100" y="13"/>
                    </a:cubicBezTo>
                    <a:cubicBezTo>
                      <a:pt x="98" y="13"/>
                      <a:pt x="97" y="13"/>
                      <a:pt x="95" y="14"/>
                    </a:cubicBezTo>
                    <a:cubicBezTo>
                      <a:pt x="85" y="21"/>
                      <a:pt x="85" y="21"/>
                      <a:pt x="85" y="21"/>
                    </a:cubicBezTo>
                    <a:cubicBezTo>
                      <a:pt x="83" y="20"/>
                      <a:pt x="82" y="19"/>
                      <a:pt x="80" y="19"/>
                    </a:cubicBezTo>
                    <a:cubicBezTo>
                      <a:pt x="77" y="6"/>
                      <a:pt x="77" y="6"/>
                      <a:pt x="77" y="6"/>
                    </a:cubicBezTo>
                    <a:cubicBezTo>
                      <a:pt x="77" y="3"/>
                      <a:pt x="73" y="0"/>
                      <a:pt x="69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5" y="0"/>
                      <a:pt x="51" y="3"/>
                      <a:pt x="51" y="6"/>
                    </a:cubicBezTo>
                    <a:cubicBezTo>
                      <a:pt x="48" y="19"/>
                      <a:pt x="48" y="19"/>
                      <a:pt x="48" y="19"/>
                    </a:cubicBezTo>
                    <a:cubicBezTo>
                      <a:pt x="46" y="19"/>
                      <a:pt x="45" y="20"/>
                      <a:pt x="43" y="21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1" y="13"/>
                      <a:pt x="30" y="13"/>
                      <a:pt x="28" y="13"/>
                    </a:cubicBezTo>
                    <a:cubicBezTo>
                      <a:pt x="26" y="13"/>
                      <a:pt x="24" y="13"/>
                      <a:pt x="23" y="15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2" y="25"/>
                      <a:pt x="12" y="30"/>
                      <a:pt x="14" y="33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0" y="45"/>
                      <a:pt x="19" y="46"/>
                      <a:pt x="19" y="48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3" y="51"/>
                      <a:pt x="0" y="55"/>
                      <a:pt x="0" y="5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7"/>
                      <a:pt x="6" y="77"/>
                    </a:cubicBezTo>
                    <a:cubicBezTo>
                      <a:pt x="19" y="80"/>
                      <a:pt x="19" y="80"/>
                      <a:pt x="19" y="80"/>
                    </a:cubicBezTo>
                    <a:cubicBezTo>
                      <a:pt x="19" y="82"/>
                      <a:pt x="20" y="83"/>
                      <a:pt x="21" y="85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2" y="98"/>
                      <a:pt x="12" y="103"/>
                      <a:pt x="15" y="105"/>
                    </a:cubicBezTo>
                    <a:cubicBezTo>
                      <a:pt x="23" y="113"/>
                      <a:pt x="23" y="113"/>
                      <a:pt x="23" y="113"/>
                    </a:cubicBezTo>
                    <a:cubicBezTo>
                      <a:pt x="24" y="115"/>
                      <a:pt x="26" y="115"/>
                      <a:pt x="28" y="115"/>
                    </a:cubicBezTo>
                    <a:cubicBezTo>
                      <a:pt x="30" y="115"/>
                      <a:pt x="31" y="115"/>
                      <a:pt x="33" y="114"/>
                    </a:cubicBezTo>
                    <a:cubicBezTo>
                      <a:pt x="43" y="107"/>
                      <a:pt x="43" y="107"/>
                      <a:pt x="43" y="107"/>
                    </a:cubicBezTo>
                    <a:cubicBezTo>
                      <a:pt x="45" y="108"/>
                      <a:pt x="46" y="109"/>
                      <a:pt x="48" y="109"/>
                    </a:cubicBezTo>
                    <a:cubicBezTo>
                      <a:pt x="51" y="122"/>
                      <a:pt x="51" y="122"/>
                      <a:pt x="51" y="122"/>
                    </a:cubicBezTo>
                    <a:cubicBezTo>
                      <a:pt x="51" y="125"/>
                      <a:pt x="55" y="128"/>
                      <a:pt x="59" y="128"/>
                    </a:cubicBezTo>
                    <a:cubicBezTo>
                      <a:pt x="69" y="128"/>
                      <a:pt x="69" y="128"/>
                      <a:pt x="69" y="128"/>
                    </a:cubicBezTo>
                    <a:cubicBezTo>
                      <a:pt x="73" y="128"/>
                      <a:pt x="77" y="125"/>
                      <a:pt x="77" y="122"/>
                    </a:cubicBezTo>
                    <a:cubicBezTo>
                      <a:pt x="80" y="109"/>
                      <a:pt x="80" y="109"/>
                      <a:pt x="80" y="109"/>
                    </a:cubicBezTo>
                    <a:cubicBezTo>
                      <a:pt x="82" y="109"/>
                      <a:pt x="83" y="108"/>
                      <a:pt x="85" y="107"/>
                    </a:cubicBezTo>
                    <a:cubicBezTo>
                      <a:pt x="95" y="114"/>
                      <a:pt x="95" y="114"/>
                      <a:pt x="95" y="114"/>
                    </a:cubicBezTo>
                    <a:cubicBezTo>
                      <a:pt x="97" y="115"/>
                      <a:pt x="98" y="115"/>
                      <a:pt x="100" y="115"/>
                    </a:cubicBezTo>
                    <a:cubicBezTo>
                      <a:pt x="102" y="115"/>
                      <a:pt x="104" y="115"/>
                      <a:pt x="105" y="113"/>
                    </a:cubicBezTo>
                    <a:cubicBezTo>
                      <a:pt x="113" y="105"/>
                      <a:pt x="113" y="105"/>
                      <a:pt x="113" y="105"/>
                    </a:cubicBezTo>
                    <a:cubicBezTo>
                      <a:pt x="116" y="103"/>
                      <a:pt x="116" y="98"/>
                      <a:pt x="114" y="95"/>
                    </a:cubicBezTo>
                    <a:cubicBezTo>
                      <a:pt x="107" y="85"/>
                      <a:pt x="107" y="85"/>
                      <a:pt x="107" y="85"/>
                    </a:cubicBezTo>
                    <a:cubicBezTo>
                      <a:pt x="108" y="83"/>
                      <a:pt x="109" y="82"/>
                      <a:pt x="109" y="80"/>
                    </a:cubicBezTo>
                    <a:cubicBezTo>
                      <a:pt x="122" y="77"/>
                      <a:pt x="122" y="77"/>
                      <a:pt x="122" y="77"/>
                    </a:cubicBezTo>
                    <a:cubicBezTo>
                      <a:pt x="125" y="77"/>
                      <a:pt x="128" y="73"/>
                      <a:pt x="128" y="69"/>
                    </a:cubicBezTo>
                    <a:cubicBezTo>
                      <a:pt x="128" y="59"/>
                      <a:pt x="128" y="59"/>
                      <a:pt x="128" y="59"/>
                    </a:cubicBezTo>
                    <a:cubicBezTo>
                      <a:pt x="128" y="55"/>
                      <a:pt x="125" y="51"/>
                      <a:pt x="122" y="51"/>
                    </a:cubicBezTo>
                    <a:close/>
                    <a:moveTo>
                      <a:pt x="108" y="72"/>
                    </a:moveTo>
                    <a:cubicBezTo>
                      <a:pt x="105" y="72"/>
                      <a:pt x="103" y="74"/>
                      <a:pt x="102" y="77"/>
                    </a:cubicBezTo>
                    <a:cubicBezTo>
                      <a:pt x="101" y="79"/>
                      <a:pt x="101" y="80"/>
                      <a:pt x="100" y="81"/>
                    </a:cubicBezTo>
                    <a:cubicBezTo>
                      <a:pt x="99" y="84"/>
                      <a:pt x="99" y="87"/>
                      <a:pt x="101" y="89"/>
                    </a:cubicBezTo>
                    <a:cubicBezTo>
                      <a:pt x="107" y="100"/>
                      <a:pt x="107" y="100"/>
                      <a:pt x="107" y="100"/>
                    </a:cubicBezTo>
                    <a:cubicBezTo>
                      <a:pt x="100" y="107"/>
                      <a:pt x="100" y="107"/>
                      <a:pt x="100" y="107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88" y="100"/>
                      <a:pt x="86" y="99"/>
                      <a:pt x="85" y="99"/>
                    </a:cubicBezTo>
                    <a:cubicBezTo>
                      <a:pt x="84" y="99"/>
                      <a:pt x="83" y="99"/>
                      <a:pt x="81" y="100"/>
                    </a:cubicBezTo>
                    <a:cubicBezTo>
                      <a:pt x="80" y="101"/>
                      <a:pt x="79" y="101"/>
                      <a:pt x="77" y="102"/>
                    </a:cubicBezTo>
                    <a:cubicBezTo>
                      <a:pt x="74" y="103"/>
                      <a:pt x="72" y="105"/>
                      <a:pt x="72" y="108"/>
                    </a:cubicBezTo>
                    <a:cubicBezTo>
                      <a:pt x="69" y="120"/>
                      <a:pt x="69" y="120"/>
                      <a:pt x="69" y="120"/>
                    </a:cubicBezTo>
                    <a:cubicBezTo>
                      <a:pt x="59" y="120"/>
                      <a:pt x="59" y="120"/>
                      <a:pt x="59" y="120"/>
                    </a:cubicBezTo>
                    <a:cubicBezTo>
                      <a:pt x="56" y="108"/>
                      <a:pt x="56" y="108"/>
                      <a:pt x="56" y="108"/>
                    </a:cubicBezTo>
                    <a:cubicBezTo>
                      <a:pt x="56" y="105"/>
                      <a:pt x="54" y="103"/>
                      <a:pt x="51" y="102"/>
                    </a:cubicBezTo>
                    <a:cubicBezTo>
                      <a:pt x="49" y="101"/>
                      <a:pt x="48" y="101"/>
                      <a:pt x="47" y="100"/>
                    </a:cubicBezTo>
                    <a:cubicBezTo>
                      <a:pt x="45" y="99"/>
                      <a:pt x="44" y="99"/>
                      <a:pt x="43" y="99"/>
                    </a:cubicBezTo>
                    <a:cubicBezTo>
                      <a:pt x="42" y="99"/>
                      <a:pt x="40" y="100"/>
                      <a:pt x="39" y="101"/>
                    </a:cubicBezTo>
                    <a:cubicBezTo>
                      <a:pt x="28" y="107"/>
                      <a:pt x="28" y="107"/>
                      <a:pt x="28" y="107"/>
                    </a:cubicBezTo>
                    <a:cubicBezTo>
                      <a:pt x="21" y="100"/>
                      <a:pt x="21" y="100"/>
                      <a:pt x="21" y="100"/>
                    </a:cubicBezTo>
                    <a:cubicBezTo>
                      <a:pt x="27" y="89"/>
                      <a:pt x="27" y="89"/>
                      <a:pt x="27" y="89"/>
                    </a:cubicBezTo>
                    <a:cubicBezTo>
                      <a:pt x="29" y="87"/>
                      <a:pt x="29" y="84"/>
                      <a:pt x="28" y="81"/>
                    </a:cubicBezTo>
                    <a:cubicBezTo>
                      <a:pt x="27" y="80"/>
                      <a:pt x="27" y="79"/>
                      <a:pt x="26" y="77"/>
                    </a:cubicBezTo>
                    <a:cubicBezTo>
                      <a:pt x="25" y="74"/>
                      <a:pt x="23" y="72"/>
                      <a:pt x="20" y="72"/>
                    </a:cubicBezTo>
                    <a:cubicBezTo>
                      <a:pt x="8" y="69"/>
                      <a:pt x="8" y="69"/>
                      <a:pt x="8" y="69"/>
                    </a:cubicBezTo>
                    <a:cubicBezTo>
                      <a:pt x="8" y="59"/>
                      <a:pt x="8" y="59"/>
                      <a:pt x="8" y="59"/>
                    </a:cubicBezTo>
                    <a:cubicBezTo>
                      <a:pt x="20" y="56"/>
                      <a:pt x="20" y="56"/>
                      <a:pt x="20" y="56"/>
                    </a:cubicBezTo>
                    <a:cubicBezTo>
                      <a:pt x="23" y="56"/>
                      <a:pt x="25" y="54"/>
                      <a:pt x="26" y="51"/>
                    </a:cubicBezTo>
                    <a:cubicBezTo>
                      <a:pt x="27" y="49"/>
                      <a:pt x="27" y="48"/>
                      <a:pt x="28" y="47"/>
                    </a:cubicBezTo>
                    <a:cubicBezTo>
                      <a:pt x="29" y="44"/>
                      <a:pt x="29" y="41"/>
                      <a:pt x="27" y="39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40" y="28"/>
                      <a:pt x="42" y="29"/>
                      <a:pt x="43" y="29"/>
                    </a:cubicBezTo>
                    <a:cubicBezTo>
                      <a:pt x="44" y="29"/>
                      <a:pt x="45" y="29"/>
                      <a:pt x="47" y="28"/>
                    </a:cubicBezTo>
                    <a:cubicBezTo>
                      <a:pt x="48" y="27"/>
                      <a:pt x="49" y="27"/>
                      <a:pt x="51" y="26"/>
                    </a:cubicBezTo>
                    <a:cubicBezTo>
                      <a:pt x="54" y="25"/>
                      <a:pt x="56" y="23"/>
                      <a:pt x="56" y="20"/>
                    </a:cubicBezTo>
                    <a:cubicBezTo>
                      <a:pt x="59" y="8"/>
                      <a:pt x="59" y="8"/>
                      <a:pt x="59" y="8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2" y="23"/>
                      <a:pt x="74" y="25"/>
                      <a:pt x="77" y="26"/>
                    </a:cubicBezTo>
                    <a:cubicBezTo>
                      <a:pt x="79" y="27"/>
                      <a:pt x="80" y="27"/>
                      <a:pt x="81" y="28"/>
                    </a:cubicBezTo>
                    <a:cubicBezTo>
                      <a:pt x="83" y="29"/>
                      <a:pt x="84" y="29"/>
                      <a:pt x="85" y="29"/>
                    </a:cubicBezTo>
                    <a:cubicBezTo>
                      <a:pt x="86" y="29"/>
                      <a:pt x="88" y="28"/>
                      <a:pt x="89" y="27"/>
                    </a:cubicBezTo>
                    <a:cubicBezTo>
                      <a:pt x="100" y="21"/>
                      <a:pt x="100" y="21"/>
                      <a:pt x="100" y="21"/>
                    </a:cubicBezTo>
                    <a:cubicBezTo>
                      <a:pt x="107" y="28"/>
                      <a:pt x="107" y="28"/>
                      <a:pt x="107" y="28"/>
                    </a:cubicBezTo>
                    <a:cubicBezTo>
                      <a:pt x="101" y="39"/>
                      <a:pt x="101" y="39"/>
                      <a:pt x="101" y="39"/>
                    </a:cubicBezTo>
                    <a:cubicBezTo>
                      <a:pt x="99" y="41"/>
                      <a:pt x="99" y="44"/>
                      <a:pt x="100" y="47"/>
                    </a:cubicBezTo>
                    <a:cubicBezTo>
                      <a:pt x="101" y="48"/>
                      <a:pt x="101" y="49"/>
                      <a:pt x="102" y="51"/>
                    </a:cubicBezTo>
                    <a:cubicBezTo>
                      <a:pt x="103" y="54"/>
                      <a:pt x="105" y="56"/>
                      <a:pt x="108" y="56"/>
                    </a:cubicBezTo>
                    <a:cubicBezTo>
                      <a:pt x="120" y="59"/>
                      <a:pt x="120" y="59"/>
                      <a:pt x="120" y="59"/>
                    </a:cubicBezTo>
                    <a:cubicBezTo>
                      <a:pt x="120" y="69"/>
                      <a:pt x="120" y="69"/>
                      <a:pt x="120" y="69"/>
                    </a:cubicBezTo>
                    <a:lnTo>
                      <a:pt x="108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95" name="Freeform 11"/>
              <p:cNvSpPr>
                <a:spLocks noEditPoints="1"/>
              </p:cNvSpPr>
              <p:nvPr/>
            </p:nvSpPr>
            <p:spPr bwMode="auto">
              <a:xfrm>
                <a:off x="7866063" y="1806575"/>
                <a:ext cx="214313" cy="214313"/>
              </a:xfrm>
              <a:custGeom>
                <a:avLst/>
                <a:gdLst>
                  <a:gd name="T0" fmla="*/ 28 w 56"/>
                  <a:gd name="T1" fmla="*/ 0 h 56"/>
                  <a:gd name="T2" fmla="*/ 0 w 56"/>
                  <a:gd name="T3" fmla="*/ 28 h 56"/>
                  <a:gd name="T4" fmla="*/ 28 w 56"/>
                  <a:gd name="T5" fmla="*/ 56 h 56"/>
                  <a:gd name="T6" fmla="*/ 56 w 56"/>
                  <a:gd name="T7" fmla="*/ 28 h 56"/>
                  <a:gd name="T8" fmla="*/ 28 w 56"/>
                  <a:gd name="T9" fmla="*/ 0 h 56"/>
                  <a:gd name="T10" fmla="*/ 28 w 56"/>
                  <a:gd name="T11" fmla="*/ 53 h 56"/>
                  <a:gd name="T12" fmla="*/ 4 w 56"/>
                  <a:gd name="T13" fmla="*/ 28 h 56"/>
                  <a:gd name="T14" fmla="*/ 28 w 56"/>
                  <a:gd name="T15" fmla="*/ 4 h 56"/>
                  <a:gd name="T16" fmla="*/ 53 w 56"/>
                  <a:gd name="T17" fmla="*/ 28 h 56"/>
                  <a:gd name="T18" fmla="*/ 28 w 56"/>
                  <a:gd name="T19" fmla="*/ 5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cubicBezTo>
                      <a:pt x="13" y="0"/>
                      <a:pt x="0" y="13"/>
                      <a:pt x="0" y="28"/>
                    </a:cubicBezTo>
                    <a:cubicBezTo>
                      <a:pt x="0" y="43"/>
                      <a:pt x="13" y="56"/>
                      <a:pt x="28" y="56"/>
                    </a:cubicBez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lose/>
                    <a:moveTo>
                      <a:pt x="28" y="53"/>
                    </a:moveTo>
                    <a:cubicBezTo>
                      <a:pt x="14" y="53"/>
                      <a:pt x="4" y="42"/>
                      <a:pt x="4" y="28"/>
                    </a:cubicBezTo>
                    <a:cubicBezTo>
                      <a:pt x="4" y="14"/>
                      <a:pt x="14" y="4"/>
                      <a:pt x="28" y="4"/>
                    </a:cubicBezTo>
                    <a:cubicBezTo>
                      <a:pt x="42" y="4"/>
                      <a:pt x="53" y="14"/>
                      <a:pt x="53" y="28"/>
                    </a:cubicBezTo>
                    <a:cubicBezTo>
                      <a:pt x="53" y="42"/>
                      <a:pt x="42" y="53"/>
                      <a:pt x="2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96" name="Freeform 12"/>
              <p:cNvSpPr>
                <a:spLocks noEditPoints="1"/>
              </p:cNvSpPr>
              <p:nvPr/>
            </p:nvSpPr>
            <p:spPr bwMode="auto">
              <a:xfrm>
                <a:off x="7912101" y="1852613"/>
                <a:ext cx="122238" cy="122238"/>
              </a:xfrm>
              <a:custGeom>
                <a:avLst/>
                <a:gdLst>
                  <a:gd name="T0" fmla="*/ 16 w 32"/>
                  <a:gd name="T1" fmla="*/ 0 h 32"/>
                  <a:gd name="T2" fmla="*/ 0 w 32"/>
                  <a:gd name="T3" fmla="*/ 16 h 32"/>
                  <a:gd name="T4" fmla="*/ 16 w 32"/>
                  <a:gd name="T5" fmla="*/ 32 h 32"/>
                  <a:gd name="T6" fmla="*/ 32 w 32"/>
                  <a:gd name="T7" fmla="*/ 16 h 32"/>
                  <a:gd name="T8" fmla="*/ 16 w 32"/>
                  <a:gd name="T9" fmla="*/ 0 h 32"/>
                  <a:gd name="T10" fmla="*/ 16 w 32"/>
                  <a:gd name="T11" fmla="*/ 28 h 32"/>
                  <a:gd name="T12" fmla="*/ 4 w 32"/>
                  <a:gd name="T13" fmla="*/ 16 h 32"/>
                  <a:gd name="T14" fmla="*/ 16 w 32"/>
                  <a:gd name="T15" fmla="*/ 4 h 32"/>
                  <a:gd name="T16" fmla="*/ 28 w 32"/>
                  <a:gd name="T17" fmla="*/ 16 h 32"/>
                  <a:gd name="T18" fmla="*/ 16 w 32"/>
                  <a:gd name="T19" fmla="*/ 2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lose/>
                    <a:moveTo>
                      <a:pt x="16" y="28"/>
                    </a:moveTo>
                    <a:cubicBezTo>
                      <a:pt x="9" y="28"/>
                      <a:pt x="4" y="23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23" y="4"/>
                      <a:pt x="28" y="9"/>
                      <a:pt x="28" y="16"/>
                    </a:cubicBezTo>
                    <a:cubicBezTo>
                      <a:pt x="28" y="23"/>
                      <a:pt x="23" y="28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500" name="Group 499"/>
          <p:cNvGrpSpPr/>
          <p:nvPr userDrawn="1"/>
        </p:nvGrpSpPr>
        <p:grpSpPr>
          <a:xfrm>
            <a:off x="10924341" y="1609699"/>
            <a:ext cx="375930" cy="369791"/>
            <a:chOff x="2347912" y="1022351"/>
            <a:chExt cx="777876" cy="765174"/>
          </a:xfrm>
          <a:solidFill>
            <a:schemeClr val="bg2"/>
          </a:solidFill>
        </p:grpSpPr>
        <p:sp>
          <p:nvSpPr>
            <p:cNvPr id="501" name="Freeform 20"/>
            <p:cNvSpPr>
              <a:spLocks noEditPoints="1"/>
            </p:cNvSpPr>
            <p:nvPr/>
          </p:nvSpPr>
          <p:spPr bwMode="auto">
            <a:xfrm>
              <a:off x="2347912" y="1033463"/>
              <a:ext cx="777876" cy="754062"/>
            </a:xfrm>
            <a:custGeom>
              <a:avLst/>
              <a:gdLst>
                <a:gd name="T0" fmla="*/ 41 w 204"/>
                <a:gd name="T1" fmla="*/ 198 h 198"/>
                <a:gd name="T2" fmla="*/ 24 w 204"/>
                <a:gd name="T3" fmla="*/ 192 h 198"/>
                <a:gd name="T4" fmla="*/ 42 w 204"/>
                <a:gd name="T5" fmla="*/ 174 h 198"/>
                <a:gd name="T6" fmla="*/ 27 w 204"/>
                <a:gd name="T7" fmla="*/ 160 h 198"/>
                <a:gd name="T8" fmla="*/ 9 w 204"/>
                <a:gd name="T9" fmla="*/ 178 h 198"/>
                <a:gd name="T10" fmla="*/ 14 w 204"/>
                <a:gd name="T11" fmla="*/ 135 h 198"/>
                <a:gd name="T12" fmla="*/ 52 w 204"/>
                <a:gd name="T13" fmla="*/ 126 h 198"/>
                <a:gd name="T14" fmla="*/ 138 w 204"/>
                <a:gd name="T15" fmla="*/ 11 h 198"/>
                <a:gd name="T16" fmla="*/ 178 w 204"/>
                <a:gd name="T17" fmla="*/ 3 h 198"/>
                <a:gd name="T18" fmla="*/ 180 w 204"/>
                <a:gd name="T19" fmla="*/ 9 h 198"/>
                <a:gd name="T20" fmla="*/ 163 w 204"/>
                <a:gd name="T21" fmla="*/ 39 h 198"/>
                <a:gd name="T22" fmla="*/ 192 w 204"/>
                <a:gd name="T23" fmla="*/ 22 h 198"/>
                <a:gd name="T24" fmla="*/ 198 w 204"/>
                <a:gd name="T25" fmla="*/ 23 h 198"/>
                <a:gd name="T26" fmla="*/ 164 w 204"/>
                <a:gd name="T27" fmla="*/ 74 h 198"/>
                <a:gd name="T28" fmla="*/ 75 w 204"/>
                <a:gd name="T29" fmla="*/ 149 h 198"/>
                <a:gd name="T30" fmla="*/ 41 w 204"/>
                <a:gd name="T31" fmla="*/ 198 h 198"/>
                <a:gd name="T32" fmla="*/ 61 w 204"/>
                <a:gd name="T33" fmla="*/ 182 h 198"/>
                <a:gd name="T34" fmla="*/ 68 w 204"/>
                <a:gd name="T35" fmla="*/ 145 h 198"/>
                <a:gd name="T36" fmla="*/ 152 w 204"/>
                <a:gd name="T37" fmla="*/ 64 h 198"/>
                <a:gd name="T38" fmla="*/ 185 w 204"/>
                <a:gd name="T39" fmla="*/ 58 h 198"/>
                <a:gd name="T40" fmla="*/ 182 w 204"/>
                <a:gd name="T41" fmla="*/ 46 h 198"/>
                <a:gd name="T42" fmla="*/ 159 w 204"/>
                <a:gd name="T43" fmla="*/ 47 h 198"/>
                <a:gd name="T44" fmla="*/ 155 w 204"/>
                <a:gd name="T45" fmla="*/ 22 h 198"/>
                <a:gd name="T46" fmla="*/ 169 w 204"/>
                <a:gd name="T47" fmla="*/ 8 h 198"/>
                <a:gd name="T48" fmla="*/ 143 w 204"/>
                <a:gd name="T49" fmla="*/ 16 h 198"/>
                <a:gd name="T50" fmla="*/ 136 w 204"/>
                <a:gd name="T51" fmla="*/ 53 h 198"/>
                <a:gd name="T52" fmla="*/ 52 w 204"/>
                <a:gd name="T53" fmla="*/ 134 h 198"/>
                <a:gd name="T54" fmla="*/ 19 w 204"/>
                <a:gd name="T55" fmla="*/ 140 h 198"/>
                <a:gd name="T56" fmla="*/ 22 w 204"/>
                <a:gd name="T57" fmla="*/ 153 h 198"/>
                <a:gd name="T58" fmla="*/ 46 w 204"/>
                <a:gd name="T59" fmla="*/ 152 h 198"/>
                <a:gd name="T60" fmla="*/ 50 w 204"/>
                <a:gd name="T61" fmla="*/ 176 h 198"/>
                <a:gd name="T62" fmla="*/ 36 w 204"/>
                <a:gd name="T63" fmla="*/ 19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4" h="198">
                  <a:moveTo>
                    <a:pt x="41" y="198"/>
                  </a:moveTo>
                  <a:cubicBezTo>
                    <a:pt x="41" y="198"/>
                    <a:pt x="41" y="198"/>
                    <a:pt x="41" y="198"/>
                  </a:cubicBezTo>
                  <a:cubicBezTo>
                    <a:pt x="36" y="198"/>
                    <a:pt x="31" y="197"/>
                    <a:pt x="26" y="195"/>
                  </a:cubicBezTo>
                  <a:cubicBezTo>
                    <a:pt x="25" y="195"/>
                    <a:pt x="24" y="194"/>
                    <a:pt x="24" y="192"/>
                  </a:cubicBezTo>
                  <a:cubicBezTo>
                    <a:pt x="24" y="191"/>
                    <a:pt x="24" y="189"/>
                    <a:pt x="25" y="189"/>
                  </a:cubicBezTo>
                  <a:cubicBezTo>
                    <a:pt x="42" y="174"/>
                    <a:pt x="42" y="174"/>
                    <a:pt x="42" y="174"/>
                  </a:cubicBezTo>
                  <a:cubicBezTo>
                    <a:pt x="42" y="160"/>
                    <a:pt x="42" y="160"/>
                    <a:pt x="42" y="160"/>
                  </a:cubicBezTo>
                  <a:cubicBezTo>
                    <a:pt x="27" y="160"/>
                    <a:pt x="27" y="160"/>
                    <a:pt x="27" y="160"/>
                  </a:cubicBezTo>
                  <a:cubicBezTo>
                    <a:pt x="12" y="177"/>
                    <a:pt x="12" y="177"/>
                    <a:pt x="12" y="177"/>
                  </a:cubicBezTo>
                  <a:cubicBezTo>
                    <a:pt x="11" y="178"/>
                    <a:pt x="10" y="178"/>
                    <a:pt x="9" y="178"/>
                  </a:cubicBezTo>
                  <a:cubicBezTo>
                    <a:pt x="7" y="178"/>
                    <a:pt x="6" y="177"/>
                    <a:pt x="6" y="175"/>
                  </a:cubicBezTo>
                  <a:cubicBezTo>
                    <a:pt x="0" y="161"/>
                    <a:pt x="3" y="145"/>
                    <a:pt x="14" y="135"/>
                  </a:cubicBezTo>
                  <a:cubicBezTo>
                    <a:pt x="21" y="127"/>
                    <a:pt x="30" y="124"/>
                    <a:pt x="40" y="124"/>
                  </a:cubicBezTo>
                  <a:cubicBezTo>
                    <a:pt x="44" y="124"/>
                    <a:pt x="48" y="124"/>
                    <a:pt x="52" y="126"/>
                  </a:cubicBezTo>
                  <a:cubicBezTo>
                    <a:pt x="129" y="49"/>
                    <a:pt x="129" y="49"/>
                    <a:pt x="129" y="49"/>
                  </a:cubicBezTo>
                  <a:cubicBezTo>
                    <a:pt x="124" y="36"/>
                    <a:pt x="127" y="21"/>
                    <a:pt x="138" y="11"/>
                  </a:cubicBezTo>
                  <a:cubicBezTo>
                    <a:pt x="145" y="4"/>
                    <a:pt x="154" y="0"/>
                    <a:pt x="164" y="0"/>
                  </a:cubicBezTo>
                  <a:cubicBezTo>
                    <a:pt x="169" y="0"/>
                    <a:pt x="174" y="1"/>
                    <a:pt x="178" y="3"/>
                  </a:cubicBezTo>
                  <a:cubicBezTo>
                    <a:pt x="180" y="3"/>
                    <a:pt x="181" y="4"/>
                    <a:pt x="181" y="6"/>
                  </a:cubicBezTo>
                  <a:cubicBezTo>
                    <a:pt x="181" y="7"/>
                    <a:pt x="181" y="8"/>
                    <a:pt x="180" y="9"/>
                  </a:cubicBezTo>
                  <a:cubicBezTo>
                    <a:pt x="163" y="24"/>
                    <a:pt x="163" y="24"/>
                    <a:pt x="163" y="24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77" y="39"/>
                    <a:pt x="177" y="39"/>
                    <a:pt x="177" y="39"/>
                  </a:cubicBezTo>
                  <a:cubicBezTo>
                    <a:pt x="192" y="22"/>
                    <a:pt x="192" y="22"/>
                    <a:pt x="192" y="22"/>
                  </a:cubicBezTo>
                  <a:cubicBezTo>
                    <a:pt x="192" y="21"/>
                    <a:pt x="194" y="21"/>
                    <a:pt x="195" y="21"/>
                  </a:cubicBezTo>
                  <a:cubicBezTo>
                    <a:pt x="197" y="21"/>
                    <a:pt x="198" y="22"/>
                    <a:pt x="198" y="23"/>
                  </a:cubicBezTo>
                  <a:cubicBezTo>
                    <a:pt x="204" y="37"/>
                    <a:pt x="201" y="53"/>
                    <a:pt x="190" y="63"/>
                  </a:cubicBezTo>
                  <a:cubicBezTo>
                    <a:pt x="183" y="71"/>
                    <a:pt x="174" y="74"/>
                    <a:pt x="164" y="74"/>
                  </a:cubicBezTo>
                  <a:cubicBezTo>
                    <a:pt x="160" y="74"/>
                    <a:pt x="156" y="74"/>
                    <a:pt x="152" y="72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80" y="162"/>
                    <a:pt x="77" y="177"/>
                    <a:pt x="67" y="187"/>
                  </a:cubicBezTo>
                  <a:cubicBezTo>
                    <a:pt x="60" y="194"/>
                    <a:pt x="50" y="198"/>
                    <a:pt x="41" y="198"/>
                  </a:cubicBezTo>
                  <a:close/>
                  <a:moveTo>
                    <a:pt x="36" y="190"/>
                  </a:moveTo>
                  <a:cubicBezTo>
                    <a:pt x="45" y="191"/>
                    <a:pt x="54" y="188"/>
                    <a:pt x="61" y="182"/>
                  </a:cubicBezTo>
                  <a:cubicBezTo>
                    <a:pt x="69" y="173"/>
                    <a:pt x="72" y="161"/>
                    <a:pt x="67" y="149"/>
                  </a:cubicBezTo>
                  <a:cubicBezTo>
                    <a:pt x="66" y="148"/>
                    <a:pt x="67" y="146"/>
                    <a:pt x="68" y="145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9" y="64"/>
                    <a:pt x="151" y="63"/>
                    <a:pt x="152" y="64"/>
                  </a:cubicBezTo>
                  <a:cubicBezTo>
                    <a:pt x="156" y="66"/>
                    <a:pt x="160" y="66"/>
                    <a:pt x="164" y="66"/>
                  </a:cubicBezTo>
                  <a:cubicBezTo>
                    <a:pt x="172" y="66"/>
                    <a:pt x="179" y="63"/>
                    <a:pt x="185" y="58"/>
                  </a:cubicBezTo>
                  <a:cubicBezTo>
                    <a:pt x="191" y="51"/>
                    <a:pt x="194" y="42"/>
                    <a:pt x="193" y="33"/>
                  </a:cubicBezTo>
                  <a:cubicBezTo>
                    <a:pt x="182" y="46"/>
                    <a:pt x="182" y="46"/>
                    <a:pt x="182" y="46"/>
                  </a:cubicBezTo>
                  <a:cubicBezTo>
                    <a:pt x="181" y="47"/>
                    <a:pt x="180" y="47"/>
                    <a:pt x="179" y="47"/>
                  </a:cubicBezTo>
                  <a:cubicBezTo>
                    <a:pt x="159" y="47"/>
                    <a:pt x="159" y="47"/>
                    <a:pt x="159" y="47"/>
                  </a:cubicBezTo>
                  <a:cubicBezTo>
                    <a:pt x="157" y="47"/>
                    <a:pt x="155" y="46"/>
                    <a:pt x="155" y="43"/>
                  </a:cubicBezTo>
                  <a:cubicBezTo>
                    <a:pt x="155" y="22"/>
                    <a:pt x="155" y="22"/>
                    <a:pt x="155" y="22"/>
                  </a:cubicBezTo>
                  <a:cubicBezTo>
                    <a:pt x="155" y="21"/>
                    <a:pt x="155" y="20"/>
                    <a:pt x="156" y="19"/>
                  </a:cubicBezTo>
                  <a:cubicBezTo>
                    <a:pt x="169" y="8"/>
                    <a:pt x="169" y="8"/>
                    <a:pt x="169" y="8"/>
                  </a:cubicBezTo>
                  <a:cubicBezTo>
                    <a:pt x="167" y="8"/>
                    <a:pt x="166" y="8"/>
                    <a:pt x="164" y="8"/>
                  </a:cubicBezTo>
                  <a:cubicBezTo>
                    <a:pt x="156" y="8"/>
                    <a:pt x="149" y="11"/>
                    <a:pt x="143" y="16"/>
                  </a:cubicBezTo>
                  <a:cubicBezTo>
                    <a:pt x="135" y="25"/>
                    <a:pt x="132" y="37"/>
                    <a:pt x="137" y="49"/>
                  </a:cubicBezTo>
                  <a:cubicBezTo>
                    <a:pt x="138" y="50"/>
                    <a:pt x="137" y="52"/>
                    <a:pt x="136" y="5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5" y="134"/>
                    <a:pt x="53" y="135"/>
                    <a:pt x="52" y="134"/>
                  </a:cubicBezTo>
                  <a:cubicBezTo>
                    <a:pt x="48" y="132"/>
                    <a:pt x="44" y="132"/>
                    <a:pt x="40" y="132"/>
                  </a:cubicBezTo>
                  <a:cubicBezTo>
                    <a:pt x="32" y="132"/>
                    <a:pt x="25" y="135"/>
                    <a:pt x="19" y="140"/>
                  </a:cubicBezTo>
                  <a:cubicBezTo>
                    <a:pt x="12" y="147"/>
                    <a:pt x="10" y="157"/>
                    <a:pt x="11" y="166"/>
                  </a:cubicBezTo>
                  <a:cubicBezTo>
                    <a:pt x="22" y="153"/>
                    <a:pt x="22" y="153"/>
                    <a:pt x="22" y="153"/>
                  </a:cubicBezTo>
                  <a:cubicBezTo>
                    <a:pt x="23" y="152"/>
                    <a:pt x="24" y="152"/>
                    <a:pt x="25" y="152"/>
                  </a:cubicBezTo>
                  <a:cubicBezTo>
                    <a:pt x="46" y="152"/>
                    <a:pt x="46" y="152"/>
                    <a:pt x="46" y="152"/>
                  </a:cubicBezTo>
                  <a:cubicBezTo>
                    <a:pt x="49" y="152"/>
                    <a:pt x="50" y="154"/>
                    <a:pt x="50" y="156"/>
                  </a:cubicBezTo>
                  <a:cubicBezTo>
                    <a:pt x="50" y="176"/>
                    <a:pt x="50" y="176"/>
                    <a:pt x="50" y="176"/>
                  </a:cubicBezTo>
                  <a:cubicBezTo>
                    <a:pt x="50" y="177"/>
                    <a:pt x="50" y="178"/>
                    <a:pt x="49" y="179"/>
                  </a:cubicBezTo>
                  <a:lnTo>
                    <a:pt x="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2" name="Freeform 21"/>
            <p:cNvSpPr>
              <a:spLocks/>
            </p:cNvSpPr>
            <p:nvPr/>
          </p:nvSpPr>
          <p:spPr bwMode="auto">
            <a:xfrm>
              <a:off x="2347912" y="1022351"/>
              <a:ext cx="400050" cy="400050"/>
            </a:xfrm>
            <a:custGeom>
              <a:avLst/>
              <a:gdLst>
                <a:gd name="T0" fmla="*/ 81 w 105"/>
                <a:gd name="T1" fmla="*/ 105 h 105"/>
                <a:gd name="T2" fmla="*/ 52 w 105"/>
                <a:gd name="T3" fmla="*/ 76 h 105"/>
                <a:gd name="T4" fmla="*/ 14 w 105"/>
                <a:gd name="T5" fmla="*/ 67 h 105"/>
                <a:gd name="T6" fmla="*/ 6 w 105"/>
                <a:gd name="T7" fmla="*/ 26 h 105"/>
                <a:gd name="T8" fmla="*/ 9 w 105"/>
                <a:gd name="T9" fmla="*/ 24 h 105"/>
                <a:gd name="T10" fmla="*/ 12 w 105"/>
                <a:gd name="T11" fmla="*/ 25 h 105"/>
                <a:gd name="T12" fmla="*/ 27 w 105"/>
                <a:gd name="T13" fmla="*/ 42 h 105"/>
                <a:gd name="T14" fmla="*/ 42 w 105"/>
                <a:gd name="T15" fmla="*/ 42 h 105"/>
                <a:gd name="T16" fmla="*/ 42 w 105"/>
                <a:gd name="T17" fmla="*/ 27 h 105"/>
                <a:gd name="T18" fmla="*/ 25 w 105"/>
                <a:gd name="T19" fmla="*/ 12 h 105"/>
                <a:gd name="T20" fmla="*/ 24 w 105"/>
                <a:gd name="T21" fmla="*/ 9 h 105"/>
                <a:gd name="T22" fmla="*/ 26 w 105"/>
                <a:gd name="T23" fmla="*/ 6 h 105"/>
                <a:gd name="T24" fmla="*/ 66 w 105"/>
                <a:gd name="T25" fmla="*/ 14 h 105"/>
                <a:gd name="T26" fmla="*/ 75 w 105"/>
                <a:gd name="T27" fmla="*/ 52 h 105"/>
                <a:gd name="T28" fmla="*/ 105 w 105"/>
                <a:gd name="T29" fmla="*/ 81 h 105"/>
                <a:gd name="T30" fmla="*/ 99 w 105"/>
                <a:gd name="T31" fmla="*/ 87 h 105"/>
                <a:gd name="T32" fmla="*/ 68 w 105"/>
                <a:gd name="T33" fmla="*/ 56 h 105"/>
                <a:gd name="T34" fmla="*/ 67 w 105"/>
                <a:gd name="T35" fmla="*/ 52 h 105"/>
                <a:gd name="T36" fmla="*/ 61 w 105"/>
                <a:gd name="T37" fmla="*/ 19 h 105"/>
                <a:gd name="T38" fmla="*/ 36 w 105"/>
                <a:gd name="T39" fmla="*/ 11 h 105"/>
                <a:gd name="T40" fmla="*/ 49 w 105"/>
                <a:gd name="T41" fmla="*/ 22 h 105"/>
                <a:gd name="T42" fmla="*/ 50 w 105"/>
                <a:gd name="T43" fmla="*/ 25 h 105"/>
                <a:gd name="T44" fmla="*/ 50 w 105"/>
                <a:gd name="T45" fmla="*/ 46 h 105"/>
                <a:gd name="T46" fmla="*/ 46 w 105"/>
                <a:gd name="T47" fmla="*/ 50 h 105"/>
                <a:gd name="T48" fmla="*/ 25 w 105"/>
                <a:gd name="T49" fmla="*/ 50 h 105"/>
                <a:gd name="T50" fmla="*/ 22 w 105"/>
                <a:gd name="T51" fmla="*/ 49 h 105"/>
                <a:gd name="T52" fmla="*/ 11 w 105"/>
                <a:gd name="T53" fmla="*/ 36 h 105"/>
                <a:gd name="T54" fmla="*/ 19 w 105"/>
                <a:gd name="T55" fmla="*/ 61 h 105"/>
                <a:gd name="T56" fmla="*/ 52 w 105"/>
                <a:gd name="T57" fmla="*/ 67 h 105"/>
                <a:gd name="T58" fmla="*/ 56 w 105"/>
                <a:gd name="T59" fmla="*/ 68 h 105"/>
                <a:gd name="T60" fmla="*/ 87 w 105"/>
                <a:gd name="T61" fmla="*/ 99 h 105"/>
                <a:gd name="T62" fmla="*/ 81 w 105"/>
                <a:gd name="T63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5" h="105">
                  <a:moveTo>
                    <a:pt x="81" y="105"/>
                  </a:moveTo>
                  <a:cubicBezTo>
                    <a:pt x="52" y="76"/>
                    <a:pt x="52" y="76"/>
                    <a:pt x="52" y="76"/>
                  </a:cubicBezTo>
                  <a:cubicBezTo>
                    <a:pt x="39" y="80"/>
                    <a:pt x="24" y="77"/>
                    <a:pt x="14" y="67"/>
                  </a:cubicBezTo>
                  <a:cubicBezTo>
                    <a:pt x="3" y="56"/>
                    <a:pt x="0" y="40"/>
                    <a:pt x="6" y="26"/>
                  </a:cubicBezTo>
                  <a:cubicBezTo>
                    <a:pt x="6" y="25"/>
                    <a:pt x="7" y="24"/>
                    <a:pt x="9" y="24"/>
                  </a:cubicBezTo>
                  <a:cubicBezTo>
                    <a:pt x="10" y="24"/>
                    <a:pt x="12" y="24"/>
                    <a:pt x="12" y="25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4" y="12"/>
                    <a:pt x="24" y="10"/>
                    <a:pt x="24" y="9"/>
                  </a:cubicBezTo>
                  <a:cubicBezTo>
                    <a:pt x="24" y="7"/>
                    <a:pt x="25" y="6"/>
                    <a:pt x="26" y="6"/>
                  </a:cubicBezTo>
                  <a:cubicBezTo>
                    <a:pt x="40" y="0"/>
                    <a:pt x="56" y="3"/>
                    <a:pt x="66" y="14"/>
                  </a:cubicBezTo>
                  <a:cubicBezTo>
                    <a:pt x="77" y="24"/>
                    <a:pt x="80" y="39"/>
                    <a:pt x="75" y="52"/>
                  </a:cubicBezTo>
                  <a:cubicBezTo>
                    <a:pt x="105" y="81"/>
                    <a:pt x="105" y="81"/>
                    <a:pt x="105" y="81"/>
                  </a:cubicBezTo>
                  <a:cubicBezTo>
                    <a:pt x="99" y="87"/>
                    <a:pt x="99" y="87"/>
                    <a:pt x="99" y="87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67" y="55"/>
                    <a:pt x="66" y="53"/>
                    <a:pt x="67" y="52"/>
                  </a:cubicBezTo>
                  <a:cubicBezTo>
                    <a:pt x="72" y="40"/>
                    <a:pt x="69" y="28"/>
                    <a:pt x="61" y="19"/>
                  </a:cubicBezTo>
                  <a:cubicBezTo>
                    <a:pt x="54" y="13"/>
                    <a:pt x="45" y="10"/>
                    <a:pt x="36" y="11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50" y="23"/>
                    <a:pt x="50" y="24"/>
                    <a:pt x="50" y="25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50" y="49"/>
                    <a:pt x="49" y="50"/>
                    <a:pt x="46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4" y="50"/>
                    <a:pt x="23" y="50"/>
                    <a:pt x="22" y="49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45"/>
                    <a:pt x="13" y="54"/>
                    <a:pt x="19" y="61"/>
                  </a:cubicBezTo>
                  <a:cubicBezTo>
                    <a:pt x="28" y="70"/>
                    <a:pt x="40" y="72"/>
                    <a:pt x="52" y="67"/>
                  </a:cubicBezTo>
                  <a:cubicBezTo>
                    <a:pt x="53" y="67"/>
                    <a:pt x="55" y="67"/>
                    <a:pt x="56" y="68"/>
                  </a:cubicBezTo>
                  <a:cubicBezTo>
                    <a:pt x="87" y="99"/>
                    <a:pt x="87" y="99"/>
                    <a:pt x="87" y="99"/>
                  </a:cubicBezTo>
                  <a:lnTo>
                    <a:pt x="81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3" name="Freeform 22"/>
            <p:cNvSpPr>
              <a:spLocks/>
            </p:cNvSpPr>
            <p:nvPr/>
          </p:nvSpPr>
          <p:spPr bwMode="auto">
            <a:xfrm>
              <a:off x="2725738" y="1400175"/>
              <a:ext cx="400050" cy="387350"/>
            </a:xfrm>
            <a:custGeom>
              <a:avLst/>
              <a:gdLst>
                <a:gd name="T0" fmla="*/ 65 w 105"/>
                <a:gd name="T1" fmla="*/ 102 h 102"/>
                <a:gd name="T2" fmla="*/ 39 w 105"/>
                <a:gd name="T3" fmla="*/ 91 h 102"/>
                <a:gd name="T4" fmla="*/ 30 w 105"/>
                <a:gd name="T5" fmla="*/ 53 h 102"/>
                <a:gd name="T6" fmla="*/ 0 w 105"/>
                <a:gd name="T7" fmla="*/ 24 h 102"/>
                <a:gd name="T8" fmla="*/ 6 w 105"/>
                <a:gd name="T9" fmla="*/ 18 h 102"/>
                <a:gd name="T10" fmla="*/ 37 w 105"/>
                <a:gd name="T11" fmla="*/ 49 h 102"/>
                <a:gd name="T12" fmla="*/ 38 w 105"/>
                <a:gd name="T13" fmla="*/ 53 h 102"/>
                <a:gd name="T14" fmla="*/ 44 w 105"/>
                <a:gd name="T15" fmla="*/ 86 h 102"/>
                <a:gd name="T16" fmla="*/ 70 w 105"/>
                <a:gd name="T17" fmla="*/ 94 h 102"/>
                <a:gd name="T18" fmla="*/ 57 w 105"/>
                <a:gd name="T19" fmla="*/ 83 h 102"/>
                <a:gd name="T20" fmla="*/ 56 w 105"/>
                <a:gd name="T21" fmla="*/ 80 h 102"/>
                <a:gd name="T22" fmla="*/ 56 w 105"/>
                <a:gd name="T23" fmla="*/ 60 h 102"/>
                <a:gd name="T24" fmla="*/ 60 w 105"/>
                <a:gd name="T25" fmla="*/ 56 h 102"/>
                <a:gd name="T26" fmla="*/ 80 w 105"/>
                <a:gd name="T27" fmla="*/ 56 h 102"/>
                <a:gd name="T28" fmla="*/ 83 w 105"/>
                <a:gd name="T29" fmla="*/ 57 h 102"/>
                <a:gd name="T30" fmla="*/ 94 w 105"/>
                <a:gd name="T31" fmla="*/ 70 h 102"/>
                <a:gd name="T32" fmla="*/ 86 w 105"/>
                <a:gd name="T33" fmla="*/ 44 h 102"/>
                <a:gd name="T34" fmla="*/ 53 w 105"/>
                <a:gd name="T35" fmla="*/ 38 h 102"/>
                <a:gd name="T36" fmla="*/ 49 w 105"/>
                <a:gd name="T37" fmla="*/ 37 h 102"/>
                <a:gd name="T38" fmla="*/ 18 w 105"/>
                <a:gd name="T39" fmla="*/ 6 h 102"/>
                <a:gd name="T40" fmla="*/ 24 w 105"/>
                <a:gd name="T41" fmla="*/ 0 h 102"/>
                <a:gd name="T42" fmla="*/ 53 w 105"/>
                <a:gd name="T43" fmla="*/ 30 h 102"/>
                <a:gd name="T44" fmla="*/ 91 w 105"/>
                <a:gd name="T45" fmla="*/ 39 h 102"/>
                <a:gd name="T46" fmla="*/ 99 w 105"/>
                <a:gd name="T47" fmla="*/ 79 h 102"/>
                <a:gd name="T48" fmla="*/ 96 w 105"/>
                <a:gd name="T49" fmla="*/ 82 h 102"/>
                <a:gd name="T50" fmla="*/ 93 w 105"/>
                <a:gd name="T51" fmla="*/ 81 h 102"/>
                <a:gd name="T52" fmla="*/ 78 w 105"/>
                <a:gd name="T53" fmla="*/ 64 h 102"/>
                <a:gd name="T54" fmla="*/ 64 w 105"/>
                <a:gd name="T55" fmla="*/ 64 h 102"/>
                <a:gd name="T56" fmla="*/ 64 w 105"/>
                <a:gd name="T57" fmla="*/ 78 h 102"/>
                <a:gd name="T58" fmla="*/ 81 w 105"/>
                <a:gd name="T59" fmla="*/ 93 h 102"/>
                <a:gd name="T60" fmla="*/ 82 w 105"/>
                <a:gd name="T61" fmla="*/ 96 h 102"/>
                <a:gd name="T62" fmla="*/ 80 w 105"/>
                <a:gd name="T63" fmla="*/ 99 h 102"/>
                <a:gd name="T64" fmla="*/ 65 w 105"/>
                <a:gd name="T6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5" h="102">
                  <a:moveTo>
                    <a:pt x="65" y="102"/>
                  </a:moveTo>
                  <a:cubicBezTo>
                    <a:pt x="55" y="102"/>
                    <a:pt x="46" y="98"/>
                    <a:pt x="39" y="91"/>
                  </a:cubicBezTo>
                  <a:cubicBezTo>
                    <a:pt x="28" y="81"/>
                    <a:pt x="25" y="66"/>
                    <a:pt x="30" y="5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8" y="50"/>
                    <a:pt x="39" y="52"/>
                    <a:pt x="38" y="53"/>
                  </a:cubicBezTo>
                  <a:cubicBezTo>
                    <a:pt x="33" y="65"/>
                    <a:pt x="36" y="77"/>
                    <a:pt x="44" y="86"/>
                  </a:cubicBezTo>
                  <a:cubicBezTo>
                    <a:pt x="51" y="93"/>
                    <a:pt x="61" y="95"/>
                    <a:pt x="70" y="94"/>
                  </a:cubicBezTo>
                  <a:cubicBezTo>
                    <a:pt x="57" y="83"/>
                    <a:pt x="57" y="83"/>
                    <a:pt x="57" y="83"/>
                  </a:cubicBezTo>
                  <a:cubicBezTo>
                    <a:pt x="56" y="82"/>
                    <a:pt x="56" y="81"/>
                    <a:pt x="56" y="80"/>
                  </a:cubicBezTo>
                  <a:cubicBezTo>
                    <a:pt x="56" y="60"/>
                    <a:pt x="56" y="60"/>
                    <a:pt x="56" y="60"/>
                  </a:cubicBezTo>
                  <a:cubicBezTo>
                    <a:pt x="56" y="58"/>
                    <a:pt x="58" y="56"/>
                    <a:pt x="60" y="56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81" y="56"/>
                    <a:pt x="82" y="56"/>
                    <a:pt x="83" y="57"/>
                  </a:cubicBezTo>
                  <a:cubicBezTo>
                    <a:pt x="94" y="70"/>
                    <a:pt x="94" y="70"/>
                    <a:pt x="94" y="70"/>
                  </a:cubicBezTo>
                  <a:cubicBezTo>
                    <a:pt x="95" y="61"/>
                    <a:pt x="93" y="51"/>
                    <a:pt x="86" y="44"/>
                  </a:cubicBezTo>
                  <a:cubicBezTo>
                    <a:pt x="77" y="36"/>
                    <a:pt x="65" y="33"/>
                    <a:pt x="53" y="38"/>
                  </a:cubicBezTo>
                  <a:cubicBezTo>
                    <a:pt x="52" y="39"/>
                    <a:pt x="50" y="38"/>
                    <a:pt x="49" y="37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66" y="25"/>
                    <a:pt x="81" y="28"/>
                    <a:pt x="91" y="39"/>
                  </a:cubicBezTo>
                  <a:cubicBezTo>
                    <a:pt x="102" y="49"/>
                    <a:pt x="105" y="65"/>
                    <a:pt x="99" y="79"/>
                  </a:cubicBezTo>
                  <a:cubicBezTo>
                    <a:pt x="99" y="81"/>
                    <a:pt x="98" y="82"/>
                    <a:pt x="96" y="82"/>
                  </a:cubicBezTo>
                  <a:cubicBezTo>
                    <a:pt x="95" y="82"/>
                    <a:pt x="94" y="82"/>
                    <a:pt x="93" y="81"/>
                  </a:cubicBezTo>
                  <a:cubicBezTo>
                    <a:pt x="78" y="64"/>
                    <a:pt x="78" y="64"/>
                    <a:pt x="78" y="64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4" y="78"/>
                    <a:pt x="64" y="78"/>
                    <a:pt x="64" y="78"/>
                  </a:cubicBezTo>
                  <a:cubicBezTo>
                    <a:pt x="81" y="93"/>
                    <a:pt x="81" y="93"/>
                    <a:pt x="81" y="93"/>
                  </a:cubicBezTo>
                  <a:cubicBezTo>
                    <a:pt x="82" y="94"/>
                    <a:pt x="82" y="95"/>
                    <a:pt x="82" y="96"/>
                  </a:cubicBezTo>
                  <a:cubicBezTo>
                    <a:pt x="82" y="98"/>
                    <a:pt x="81" y="99"/>
                    <a:pt x="80" y="99"/>
                  </a:cubicBezTo>
                  <a:cubicBezTo>
                    <a:pt x="75" y="101"/>
                    <a:pt x="70" y="102"/>
                    <a:pt x="65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04" name="Group 503"/>
          <p:cNvGrpSpPr/>
          <p:nvPr userDrawn="1"/>
        </p:nvGrpSpPr>
        <p:grpSpPr>
          <a:xfrm>
            <a:off x="10638877" y="2075449"/>
            <a:ext cx="663378" cy="747969"/>
            <a:chOff x="6775450" y="3722688"/>
            <a:chExt cx="473075" cy="533400"/>
          </a:xfrm>
          <a:solidFill>
            <a:schemeClr val="bg2"/>
          </a:solidFill>
        </p:grpSpPr>
        <p:sp>
          <p:nvSpPr>
            <p:cNvPr id="505" name="Freeform 174"/>
            <p:cNvSpPr>
              <a:spLocks noEditPoints="1"/>
            </p:cNvSpPr>
            <p:nvPr/>
          </p:nvSpPr>
          <p:spPr bwMode="auto">
            <a:xfrm>
              <a:off x="6775450" y="3827463"/>
              <a:ext cx="473075" cy="428625"/>
            </a:xfrm>
            <a:custGeom>
              <a:avLst/>
              <a:gdLst>
                <a:gd name="T0" fmla="*/ 119 w 126"/>
                <a:gd name="T1" fmla="*/ 51 h 114"/>
                <a:gd name="T2" fmla="*/ 118 w 126"/>
                <a:gd name="T3" fmla="*/ 51 h 114"/>
                <a:gd name="T4" fmla="*/ 114 w 126"/>
                <a:gd name="T5" fmla="*/ 40 h 114"/>
                <a:gd name="T6" fmla="*/ 88 w 126"/>
                <a:gd name="T7" fmla="*/ 49 h 114"/>
                <a:gd name="T8" fmla="*/ 48 w 126"/>
                <a:gd name="T9" fmla="*/ 13 h 114"/>
                <a:gd name="T10" fmla="*/ 29 w 126"/>
                <a:gd name="T11" fmla="*/ 2 h 114"/>
                <a:gd name="T12" fmla="*/ 23 w 126"/>
                <a:gd name="T13" fmla="*/ 5 h 114"/>
                <a:gd name="T14" fmla="*/ 23 w 126"/>
                <a:gd name="T15" fmla="*/ 27 h 114"/>
                <a:gd name="T16" fmla="*/ 11 w 126"/>
                <a:gd name="T17" fmla="*/ 46 h 114"/>
                <a:gd name="T18" fmla="*/ 6 w 126"/>
                <a:gd name="T19" fmla="*/ 46 h 114"/>
                <a:gd name="T20" fmla="*/ 0 w 126"/>
                <a:gd name="T21" fmla="*/ 52 h 114"/>
                <a:gd name="T22" fmla="*/ 0 w 126"/>
                <a:gd name="T23" fmla="*/ 64 h 114"/>
                <a:gd name="T24" fmla="*/ 6 w 126"/>
                <a:gd name="T25" fmla="*/ 70 h 114"/>
                <a:gd name="T26" fmla="*/ 11 w 126"/>
                <a:gd name="T27" fmla="*/ 70 h 114"/>
                <a:gd name="T28" fmla="*/ 37 w 126"/>
                <a:gd name="T29" fmla="*/ 98 h 114"/>
                <a:gd name="T30" fmla="*/ 37 w 126"/>
                <a:gd name="T31" fmla="*/ 99 h 114"/>
                <a:gd name="T32" fmla="*/ 37 w 126"/>
                <a:gd name="T33" fmla="*/ 107 h 114"/>
                <a:gd name="T34" fmla="*/ 43 w 126"/>
                <a:gd name="T35" fmla="*/ 114 h 114"/>
                <a:gd name="T36" fmla="*/ 50 w 126"/>
                <a:gd name="T37" fmla="*/ 114 h 114"/>
                <a:gd name="T38" fmla="*/ 56 w 126"/>
                <a:gd name="T39" fmla="*/ 107 h 114"/>
                <a:gd name="T40" fmla="*/ 56 w 126"/>
                <a:gd name="T41" fmla="*/ 104 h 114"/>
                <a:gd name="T42" fmla="*/ 64 w 126"/>
                <a:gd name="T43" fmla="*/ 104 h 114"/>
                <a:gd name="T44" fmla="*/ 70 w 126"/>
                <a:gd name="T45" fmla="*/ 104 h 114"/>
                <a:gd name="T46" fmla="*/ 70 w 126"/>
                <a:gd name="T47" fmla="*/ 107 h 114"/>
                <a:gd name="T48" fmla="*/ 76 w 126"/>
                <a:gd name="T49" fmla="*/ 114 h 114"/>
                <a:gd name="T50" fmla="*/ 83 w 126"/>
                <a:gd name="T51" fmla="*/ 114 h 114"/>
                <a:gd name="T52" fmla="*/ 90 w 126"/>
                <a:gd name="T53" fmla="*/ 107 h 114"/>
                <a:gd name="T54" fmla="*/ 90 w 126"/>
                <a:gd name="T55" fmla="*/ 99 h 114"/>
                <a:gd name="T56" fmla="*/ 90 w 126"/>
                <a:gd name="T57" fmla="*/ 99 h 114"/>
                <a:gd name="T58" fmla="*/ 118 w 126"/>
                <a:gd name="T59" fmla="*/ 64 h 114"/>
                <a:gd name="T60" fmla="*/ 119 w 126"/>
                <a:gd name="T61" fmla="*/ 65 h 114"/>
                <a:gd name="T62" fmla="*/ 126 w 126"/>
                <a:gd name="T63" fmla="*/ 58 h 114"/>
                <a:gd name="T64" fmla="*/ 119 w 126"/>
                <a:gd name="T65" fmla="*/ 51 h 114"/>
                <a:gd name="T66" fmla="*/ 29 w 126"/>
                <a:gd name="T67" fmla="*/ 48 h 114"/>
                <a:gd name="T68" fmla="*/ 23 w 126"/>
                <a:gd name="T69" fmla="*/ 42 h 114"/>
                <a:gd name="T70" fmla="*/ 29 w 126"/>
                <a:gd name="T71" fmla="*/ 36 h 114"/>
                <a:gd name="T72" fmla="*/ 35 w 126"/>
                <a:gd name="T73" fmla="*/ 42 h 114"/>
                <a:gd name="T74" fmla="*/ 29 w 126"/>
                <a:gd name="T75" fmla="*/ 4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6" h="114">
                  <a:moveTo>
                    <a:pt x="119" y="51"/>
                  </a:moveTo>
                  <a:cubicBezTo>
                    <a:pt x="119" y="51"/>
                    <a:pt x="118" y="51"/>
                    <a:pt x="118" y="51"/>
                  </a:cubicBezTo>
                  <a:cubicBezTo>
                    <a:pt x="117" y="47"/>
                    <a:pt x="116" y="43"/>
                    <a:pt x="114" y="40"/>
                  </a:cubicBezTo>
                  <a:cubicBezTo>
                    <a:pt x="107" y="45"/>
                    <a:pt x="98" y="49"/>
                    <a:pt x="88" y="49"/>
                  </a:cubicBezTo>
                  <a:cubicBezTo>
                    <a:pt x="67" y="49"/>
                    <a:pt x="50" y="33"/>
                    <a:pt x="48" y="13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6" y="0"/>
                    <a:pt x="23" y="1"/>
                    <a:pt x="23" y="5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17" y="32"/>
                    <a:pt x="13" y="39"/>
                    <a:pt x="11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3" y="46"/>
                    <a:pt x="0" y="49"/>
                    <a:pt x="0" y="52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7"/>
                    <a:pt x="3" y="70"/>
                    <a:pt x="6" y="70"/>
                  </a:cubicBezTo>
                  <a:cubicBezTo>
                    <a:pt x="11" y="70"/>
                    <a:pt x="11" y="70"/>
                    <a:pt x="11" y="70"/>
                  </a:cubicBezTo>
                  <a:cubicBezTo>
                    <a:pt x="15" y="82"/>
                    <a:pt x="24" y="92"/>
                    <a:pt x="37" y="98"/>
                  </a:cubicBezTo>
                  <a:cubicBezTo>
                    <a:pt x="37" y="99"/>
                    <a:pt x="37" y="99"/>
                    <a:pt x="37" y="99"/>
                  </a:cubicBezTo>
                  <a:cubicBezTo>
                    <a:pt x="37" y="107"/>
                    <a:pt x="37" y="107"/>
                    <a:pt x="37" y="107"/>
                  </a:cubicBezTo>
                  <a:cubicBezTo>
                    <a:pt x="37" y="111"/>
                    <a:pt x="40" y="114"/>
                    <a:pt x="43" y="114"/>
                  </a:cubicBezTo>
                  <a:cubicBezTo>
                    <a:pt x="50" y="114"/>
                    <a:pt x="50" y="114"/>
                    <a:pt x="50" y="114"/>
                  </a:cubicBezTo>
                  <a:cubicBezTo>
                    <a:pt x="54" y="114"/>
                    <a:pt x="56" y="111"/>
                    <a:pt x="56" y="107"/>
                  </a:cubicBezTo>
                  <a:cubicBezTo>
                    <a:pt x="56" y="104"/>
                    <a:pt x="56" y="104"/>
                    <a:pt x="56" y="104"/>
                  </a:cubicBezTo>
                  <a:cubicBezTo>
                    <a:pt x="59" y="104"/>
                    <a:pt x="61" y="104"/>
                    <a:pt x="64" y="104"/>
                  </a:cubicBezTo>
                  <a:cubicBezTo>
                    <a:pt x="66" y="104"/>
                    <a:pt x="68" y="104"/>
                    <a:pt x="70" y="104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70" y="111"/>
                    <a:pt x="73" y="114"/>
                    <a:pt x="76" y="114"/>
                  </a:cubicBezTo>
                  <a:cubicBezTo>
                    <a:pt x="83" y="114"/>
                    <a:pt x="83" y="114"/>
                    <a:pt x="83" y="114"/>
                  </a:cubicBezTo>
                  <a:cubicBezTo>
                    <a:pt x="87" y="114"/>
                    <a:pt x="90" y="111"/>
                    <a:pt x="90" y="107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105" y="92"/>
                    <a:pt x="115" y="79"/>
                    <a:pt x="118" y="64"/>
                  </a:cubicBezTo>
                  <a:cubicBezTo>
                    <a:pt x="118" y="65"/>
                    <a:pt x="119" y="65"/>
                    <a:pt x="119" y="65"/>
                  </a:cubicBezTo>
                  <a:cubicBezTo>
                    <a:pt x="123" y="65"/>
                    <a:pt x="126" y="62"/>
                    <a:pt x="126" y="58"/>
                  </a:cubicBezTo>
                  <a:cubicBezTo>
                    <a:pt x="126" y="54"/>
                    <a:pt x="123" y="51"/>
                    <a:pt x="119" y="51"/>
                  </a:cubicBezTo>
                  <a:close/>
                  <a:moveTo>
                    <a:pt x="29" y="48"/>
                  </a:moveTo>
                  <a:cubicBezTo>
                    <a:pt x="25" y="48"/>
                    <a:pt x="23" y="45"/>
                    <a:pt x="23" y="42"/>
                  </a:cubicBezTo>
                  <a:cubicBezTo>
                    <a:pt x="23" y="38"/>
                    <a:pt x="25" y="36"/>
                    <a:pt x="29" y="36"/>
                  </a:cubicBezTo>
                  <a:cubicBezTo>
                    <a:pt x="32" y="36"/>
                    <a:pt x="35" y="38"/>
                    <a:pt x="35" y="42"/>
                  </a:cubicBezTo>
                  <a:cubicBezTo>
                    <a:pt x="35" y="45"/>
                    <a:pt x="32" y="48"/>
                    <a:pt x="29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6" name="Freeform 175"/>
            <p:cNvSpPr>
              <a:spLocks noEditPoints="1"/>
            </p:cNvSpPr>
            <p:nvPr/>
          </p:nvSpPr>
          <p:spPr bwMode="auto">
            <a:xfrm>
              <a:off x="6970713" y="3722688"/>
              <a:ext cx="269875" cy="274638"/>
            </a:xfrm>
            <a:custGeom>
              <a:avLst/>
              <a:gdLst>
                <a:gd name="T0" fmla="*/ 36 w 72"/>
                <a:gd name="T1" fmla="*/ 73 h 73"/>
                <a:gd name="T2" fmla="*/ 72 w 72"/>
                <a:gd name="T3" fmla="*/ 37 h 73"/>
                <a:gd name="T4" fmla="*/ 36 w 72"/>
                <a:gd name="T5" fmla="*/ 0 h 73"/>
                <a:gd name="T6" fmla="*/ 0 w 72"/>
                <a:gd name="T7" fmla="*/ 37 h 73"/>
                <a:gd name="T8" fmla="*/ 36 w 72"/>
                <a:gd name="T9" fmla="*/ 73 h 73"/>
                <a:gd name="T10" fmla="*/ 34 w 72"/>
                <a:gd name="T11" fmla="*/ 38 h 73"/>
                <a:gd name="T12" fmla="*/ 25 w 72"/>
                <a:gd name="T13" fmla="*/ 28 h 73"/>
                <a:gd name="T14" fmla="*/ 34 w 72"/>
                <a:gd name="T15" fmla="*/ 19 h 73"/>
                <a:gd name="T16" fmla="*/ 34 w 72"/>
                <a:gd name="T17" fmla="*/ 14 h 73"/>
                <a:gd name="T18" fmla="*/ 39 w 72"/>
                <a:gd name="T19" fmla="*/ 14 h 73"/>
                <a:gd name="T20" fmla="*/ 39 w 72"/>
                <a:gd name="T21" fmla="*/ 19 h 73"/>
                <a:gd name="T22" fmla="*/ 47 w 72"/>
                <a:gd name="T23" fmla="*/ 20 h 73"/>
                <a:gd name="T24" fmla="*/ 45 w 72"/>
                <a:gd name="T25" fmla="*/ 26 h 73"/>
                <a:gd name="T26" fmla="*/ 37 w 72"/>
                <a:gd name="T27" fmla="*/ 24 h 73"/>
                <a:gd name="T28" fmla="*/ 33 w 72"/>
                <a:gd name="T29" fmla="*/ 27 h 73"/>
                <a:gd name="T30" fmla="*/ 39 w 72"/>
                <a:gd name="T31" fmla="*/ 32 h 73"/>
                <a:gd name="T32" fmla="*/ 48 w 72"/>
                <a:gd name="T33" fmla="*/ 42 h 73"/>
                <a:gd name="T34" fmla="*/ 39 w 72"/>
                <a:gd name="T35" fmla="*/ 52 h 73"/>
                <a:gd name="T36" fmla="*/ 39 w 72"/>
                <a:gd name="T37" fmla="*/ 57 h 73"/>
                <a:gd name="T38" fmla="*/ 33 w 72"/>
                <a:gd name="T39" fmla="*/ 57 h 73"/>
                <a:gd name="T40" fmla="*/ 33 w 72"/>
                <a:gd name="T41" fmla="*/ 52 h 73"/>
                <a:gd name="T42" fmla="*/ 24 w 72"/>
                <a:gd name="T43" fmla="*/ 50 h 73"/>
                <a:gd name="T44" fmla="*/ 26 w 72"/>
                <a:gd name="T45" fmla="*/ 44 h 73"/>
                <a:gd name="T46" fmla="*/ 35 w 72"/>
                <a:gd name="T47" fmla="*/ 46 h 73"/>
                <a:gd name="T48" fmla="*/ 40 w 72"/>
                <a:gd name="T49" fmla="*/ 43 h 73"/>
                <a:gd name="T50" fmla="*/ 34 w 72"/>
                <a:gd name="T51" fmla="*/ 3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2" h="73">
                  <a:moveTo>
                    <a:pt x="36" y="73"/>
                  </a:moveTo>
                  <a:cubicBezTo>
                    <a:pt x="56" y="73"/>
                    <a:pt x="72" y="57"/>
                    <a:pt x="72" y="37"/>
                  </a:cubicBezTo>
                  <a:cubicBezTo>
                    <a:pt x="72" y="17"/>
                    <a:pt x="56" y="0"/>
                    <a:pt x="36" y="0"/>
                  </a:cubicBezTo>
                  <a:cubicBezTo>
                    <a:pt x="16" y="0"/>
                    <a:pt x="0" y="17"/>
                    <a:pt x="0" y="37"/>
                  </a:cubicBezTo>
                  <a:cubicBezTo>
                    <a:pt x="0" y="57"/>
                    <a:pt x="16" y="73"/>
                    <a:pt x="36" y="73"/>
                  </a:cubicBezTo>
                  <a:close/>
                  <a:moveTo>
                    <a:pt x="34" y="38"/>
                  </a:moveTo>
                  <a:cubicBezTo>
                    <a:pt x="28" y="36"/>
                    <a:pt x="25" y="34"/>
                    <a:pt x="25" y="28"/>
                  </a:cubicBezTo>
                  <a:cubicBezTo>
                    <a:pt x="25" y="24"/>
                    <a:pt x="28" y="20"/>
                    <a:pt x="34" y="19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42" y="19"/>
                    <a:pt x="45" y="19"/>
                    <a:pt x="47" y="20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4" y="26"/>
                    <a:pt x="41" y="24"/>
                    <a:pt x="37" y="24"/>
                  </a:cubicBezTo>
                  <a:cubicBezTo>
                    <a:pt x="34" y="24"/>
                    <a:pt x="33" y="26"/>
                    <a:pt x="33" y="27"/>
                  </a:cubicBezTo>
                  <a:cubicBezTo>
                    <a:pt x="33" y="29"/>
                    <a:pt x="35" y="30"/>
                    <a:pt x="39" y="32"/>
                  </a:cubicBezTo>
                  <a:cubicBezTo>
                    <a:pt x="46" y="34"/>
                    <a:pt x="48" y="37"/>
                    <a:pt x="48" y="42"/>
                  </a:cubicBezTo>
                  <a:cubicBezTo>
                    <a:pt x="48" y="47"/>
                    <a:pt x="45" y="51"/>
                    <a:pt x="39" y="52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0" y="52"/>
                    <a:pt x="26" y="51"/>
                    <a:pt x="24" y="50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8" y="45"/>
                    <a:pt x="31" y="46"/>
                    <a:pt x="35" y="46"/>
                  </a:cubicBezTo>
                  <a:cubicBezTo>
                    <a:pt x="38" y="46"/>
                    <a:pt x="40" y="45"/>
                    <a:pt x="40" y="43"/>
                  </a:cubicBezTo>
                  <a:cubicBezTo>
                    <a:pt x="40" y="41"/>
                    <a:pt x="38" y="39"/>
                    <a:pt x="34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07" name="Group 506"/>
          <p:cNvGrpSpPr/>
          <p:nvPr userDrawn="1"/>
        </p:nvGrpSpPr>
        <p:grpSpPr>
          <a:xfrm>
            <a:off x="10233689" y="2822001"/>
            <a:ext cx="440173" cy="332315"/>
            <a:chOff x="9344026" y="4991101"/>
            <a:chExt cx="239713" cy="180975"/>
          </a:xfrm>
          <a:solidFill>
            <a:schemeClr val="bg2"/>
          </a:solidFill>
        </p:grpSpPr>
        <p:sp>
          <p:nvSpPr>
            <p:cNvPr id="508" name="Freeform 271"/>
            <p:cNvSpPr>
              <a:spLocks/>
            </p:cNvSpPr>
            <p:nvPr/>
          </p:nvSpPr>
          <p:spPr bwMode="auto">
            <a:xfrm>
              <a:off x="9344026" y="5141913"/>
              <a:ext cx="239713" cy="30163"/>
            </a:xfrm>
            <a:custGeom>
              <a:avLst/>
              <a:gdLst>
                <a:gd name="T0" fmla="*/ 60 w 64"/>
                <a:gd name="T1" fmla="*/ 0 h 8"/>
                <a:gd name="T2" fmla="*/ 4 w 64"/>
                <a:gd name="T3" fmla="*/ 0 h 8"/>
                <a:gd name="T4" fmla="*/ 0 w 64"/>
                <a:gd name="T5" fmla="*/ 4 h 8"/>
                <a:gd name="T6" fmla="*/ 4 w 64"/>
                <a:gd name="T7" fmla="*/ 8 h 8"/>
                <a:gd name="T8" fmla="*/ 60 w 64"/>
                <a:gd name="T9" fmla="*/ 8 h 8"/>
                <a:gd name="T10" fmla="*/ 64 w 64"/>
                <a:gd name="T11" fmla="*/ 4 h 8"/>
                <a:gd name="T12" fmla="*/ 60 w 64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8">
                  <a:moveTo>
                    <a:pt x="6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2" y="8"/>
                    <a:pt x="64" y="6"/>
                    <a:pt x="64" y="4"/>
                  </a:cubicBezTo>
                  <a:cubicBezTo>
                    <a:pt x="64" y="2"/>
                    <a:pt x="62" y="0"/>
                    <a:pt x="6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9" name="Freeform 272"/>
            <p:cNvSpPr>
              <a:spLocks noEditPoints="1"/>
            </p:cNvSpPr>
            <p:nvPr/>
          </p:nvSpPr>
          <p:spPr bwMode="auto">
            <a:xfrm>
              <a:off x="9388476" y="4991101"/>
              <a:ext cx="195263" cy="134938"/>
            </a:xfrm>
            <a:custGeom>
              <a:avLst/>
              <a:gdLst>
                <a:gd name="T0" fmla="*/ 8 w 52"/>
                <a:gd name="T1" fmla="*/ 36 h 36"/>
                <a:gd name="T2" fmla="*/ 32 w 52"/>
                <a:gd name="T3" fmla="*/ 36 h 36"/>
                <a:gd name="T4" fmla="*/ 40 w 52"/>
                <a:gd name="T5" fmla="*/ 28 h 36"/>
                <a:gd name="T6" fmla="*/ 52 w 52"/>
                <a:gd name="T7" fmla="*/ 16 h 36"/>
                <a:gd name="T8" fmla="*/ 40 w 52"/>
                <a:gd name="T9" fmla="*/ 4 h 36"/>
                <a:gd name="T10" fmla="*/ 40 w 52"/>
                <a:gd name="T11" fmla="*/ 0 h 36"/>
                <a:gd name="T12" fmla="*/ 0 w 52"/>
                <a:gd name="T13" fmla="*/ 0 h 36"/>
                <a:gd name="T14" fmla="*/ 0 w 52"/>
                <a:gd name="T15" fmla="*/ 28 h 36"/>
                <a:gd name="T16" fmla="*/ 8 w 52"/>
                <a:gd name="T17" fmla="*/ 36 h 36"/>
                <a:gd name="T18" fmla="*/ 48 w 52"/>
                <a:gd name="T19" fmla="*/ 16 h 36"/>
                <a:gd name="T20" fmla="*/ 40 w 52"/>
                <a:gd name="T21" fmla="*/ 24 h 36"/>
                <a:gd name="T22" fmla="*/ 40 w 52"/>
                <a:gd name="T23" fmla="*/ 8 h 36"/>
                <a:gd name="T24" fmla="*/ 48 w 52"/>
                <a:gd name="T25" fmla="*/ 16 h 36"/>
                <a:gd name="T26" fmla="*/ 4 w 52"/>
                <a:gd name="T27" fmla="*/ 4 h 36"/>
                <a:gd name="T28" fmla="*/ 8 w 52"/>
                <a:gd name="T29" fmla="*/ 4 h 36"/>
                <a:gd name="T30" fmla="*/ 8 w 52"/>
                <a:gd name="T31" fmla="*/ 32 h 36"/>
                <a:gd name="T32" fmla="*/ 4 w 52"/>
                <a:gd name="T33" fmla="*/ 28 h 36"/>
                <a:gd name="T34" fmla="*/ 4 w 52"/>
                <a:gd name="T3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" h="36">
                  <a:moveTo>
                    <a:pt x="8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36" y="36"/>
                    <a:pt x="40" y="32"/>
                    <a:pt x="40" y="28"/>
                  </a:cubicBezTo>
                  <a:cubicBezTo>
                    <a:pt x="47" y="28"/>
                    <a:pt x="52" y="23"/>
                    <a:pt x="52" y="16"/>
                  </a:cubicBezTo>
                  <a:cubicBezTo>
                    <a:pt x="52" y="9"/>
                    <a:pt x="47" y="4"/>
                    <a:pt x="40" y="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2"/>
                    <a:pt x="4" y="36"/>
                    <a:pt x="8" y="36"/>
                  </a:cubicBezTo>
                  <a:close/>
                  <a:moveTo>
                    <a:pt x="48" y="16"/>
                  </a:moveTo>
                  <a:cubicBezTo>
                    <a:pt x="48" y="20"/>
                    <a:pt x="44" y="24"/>
                    <a:pt x="40" y="24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4" y="8"/>
                    <a:pt x="48" y="12"/>
                    <a:pt x="48" y="16"/>
                  </a:cubicBezTo>
                  <a:close/>
                  <a:moveTo>
                    <a:pt x="4" y="4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6" y="32"/>
                    <a:pt x="4" y="30"/>
                    <a:pt x="4" y="28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10" name="Group 509"/>
          <p:cNvGrpSpPr/>
          <p:nvPr userDrawn="1"/>
        </p:nvGrpSpPr>
        <p:grpSpPr>
          <a:xfrm>
            <a:off x="11683028" y="3187242"/>
            <a:ext cx="462818" cy="527354"/>
            <a:chOff x="8196263" y="4981575"/>
            <a:chExt cx="796925" cy="908050"/>
          </a:xfrm>
          <a:solidFill>
            <a:schemeClr val="bg2"/>
          </a:solidFill>
        </p:grpSpPr>
        <p:sp>
          <p:nvSpPr>
            <p:cNvPr id="511" name="Freeform 5"/>
            <p:cNvSpPr>
              <a:spLocks noEditPoints="1"/>
            </p:cNvSpPr>
            <p:nvPr/>
          </p:nvSpPr>
          <p:spPr bwMode="auto">
            <a:xfrm>
              <a:off x="8196263" y="4981575"/>
              <a:ext cx="796925" cy="908050"/>
            </a:xfrm>
            <a:custGeom>
              <a:avLst/>
              <a:gdLst>
                <a:gd name="T0" fmla="*/ 666 w 907"/>
                <a:gd name="T1" fmla="*/ 33 h 1034"/>
                <a:gd name="T2" fmla="*/ 236 w 907"/>
                <a:gd name="T3" fmla="*/ 68 h 1034"/>
                <a:gd name="T4" fmla="*/ 77 w 907"/>
                <a:gd name="T5" fmla="*/ 272 h 1034"/>
                <a:gd name="T6" fmla="*/ 78 w 907"/>
                <a:gd name="T7" fmla="*/ 399 h 1034"/>
                <a:gd name="T8" fmla="*/ 81 w 907"/>
                <a:gd name="T9" fmla="*/ 411 h 1034"/>
                <a:gd name="T10" fmla="*/ 44 w 907"/>
                <a:gd name="T11" fmla="*/ 468 h 1034"/>
                <a:gd name="T12" fmla="*/ 16 w 907"/>
                <a:gd name="T13" fmla="*/ 509 h 1034"/>
                <a:gd name="T14" fmla="*/ 16 w 907"/>
                <a:gd name="T15" fmla="*/ 510 h 1034"/>
                <a:gd name="T16" fmla="*/ 42 w 907"/>
                <a:gd name="T17" fmla="*/ 624 h 1034"/>
                <a:gd name="T18" fmla="*/ 57 w 907"/>
                <a:gd name="T19" fmla="*/ 677 h 1034"/>
                <a:gd name="T20" fmla="*/ 86 w 907"/>
                <a:gd name="T21" fmla="*/ 749 h 1034"/>
                <a:gd name="T22" fmla="*/ 85 w 907"/>
                <a:gd name="T23" fmla="*/ 800 h 1034"/>
                <a:gd name="T24" fmla="*/ 195 w 907"/>
                <a:gd name="T25" fmla="*/ 892 h 1034"/>
                <a:gd name="T26" fmla="*/ 281 w 907"/>
                <a:gd name="T27" fmla="*/ 958 h 1034"/>
                <a:gd name="T28" fmla="*/ 713 w 907"/>
                <a:gd name="T29" fmla="*/ 1034 h 1034"/>
                <a:gd name="T30" fmla="*/ 791 w 907"/>
                <a:gd name="T31" fmla="*/ 940 h 1034"/>
                <a:gd name="T32" fmla="*/ 766 w 907"/>
                <a:gd name="T33" fmla="*/ 735 h 1034"/>
                <a:gd name="T34" fmla="*/ 896 w 907"/>
                <a:gd name="T35" fmla="*/ 481 h 1034"/>
                <a:gd name="T36" fmla="*/ 814 w 907"/>
                <a:gd name="T37" fmla="*/ 136 h 1034"/>
                <a:gd name="T38" fmla="*/ 723 w 907"/>
                <a:gd name="T39" fmla="*/ 699 h 1034"/>
                <a:gd name="T40" fmla="*/ 736 w 907"/>
                <a:gd name="T41" fmla="*/ 949 h 1034"/>
                <a:gd name="T42" fmla="*/ 713 w 907"/>
                <a:gd name="T43" fmla="*/ 978 h 1034"/>
                <a:gd name="T44" fmla="*/ 337 w 907"/>
                <a:gd name="T45" fmla="*/ 955 h 1034"/>
                <a:gd name="T46" fmla="*/ 300 w 907"/>
                <a:gd name="T47" fmla="*/ 814 h 1034"/>
                <a:gd name="T48" fmla="*/ 195 w 907"/>
                <a:gd name="T49" fmla="*/ 837 h 1034"/>
                <a:gd name="T50" fmla="*/ 116 w 907"/>
                <a:gd name="T51" fmla="*/ 697 h 1034"/>
                <a:gd name="T52" fmla="*/ 126 w 907"/>
                <a:gd name="T53" fmla="*/ 655 h 1034"/>
                <a:gd name="T54" fmla="*/ 99 w 907"/>
                <a:gd name="T55" fmla="*/ 640 h 1034"/>
                <a:gd name="T56" fmla="*/ 108 w 907"/>
                <a:gd name="T57" fmla="*/ 598 h 1034"/>
                <a:gd name="T58" fmla="*/ 75 w 907"/>
                <a:gd name="T59" fmla="*/ 579 h 1034"/>
                <a:gd name="T60" fmla="*/ 63 w 907"/>
                <a:gd name="T61" fmla="*/ 539 h 1034"/>
                <a:gd name="T62" fmla="*/ 128 w 907"/>
                <a:gd name="T63" fmla="*/ 440 h 1034"/>
                <a:gd name="T64" fmla="*/ 132 w 907"/>
                <a:gd name="T65" fmla="*/ 387 h 1034"/>
                <a:gd name="T66" fmla="*/ 131 w 907"/>
                <a:gd name="T67" fmla="*/ 286 h 1034"/>
                <a:gd name="T68" fmla="*/ 841 w 907"/>
                <a:gd name="T69" fmla="*/ 473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7" h="1034">
                  <a:moveTo>
                    <a:pt x="814" y="136"/>
                  </a:moveTo>
                  <a:cubicBezTo>
                    <a:pt x="775" y="91"/>
                    <a:pt x="726" y="56"/>
                    <a:pt x="666" y="33"/>
                  </a:cubicBezTo>
                  <a:cubicBezTo>
                    <a:pt x="613" y="11"/>
                    <a:pt x="552" y="0"/>
                    <a:pt x="490" y="0"/>
                  </a:cubicBezTo>
                  <a:cubicBezTo>
                    <a:pt x="399" y="0"/>
                    <a:pt x="308" y="24"/>
                    <a:pt x="236" y="68"/>
                  </a:cubicBezTo>
                  <a:cubicBezTo>
                    <a:pt x="196" y="92"/>
                    <a:pt x="163" y="120"/>
                    <a:pt x="137" y="153"/>
                  </a:cubicBezTo>
                  <a:cubicBezTo>
                    <a:pt x="108" y="189"/>
                    <a:pt x="88" y="229"/>
                    <a:pt x="77" y="272"/>
                  </a:cubicBezTo>
                  <a:cubicBezTo>
                    <a:pt x="68" y="310"/>
                    <a:pt x="67" y="352"/>
                    <a:pt x="75" y="387"/>
                  </a:cubicBezTo>
                  <a:cubicBezTo>
                    <a:pt x="78" y="399"/>
                    <a:pt x="78" y="399"/>
                    <a:pt x="78" y="399"/>
                  </a:cubicBezTo>
                  <a:cubicBezTo>
                    <a:pt x="78" y="403"/>
                    <a:pt x="79" y="406"/>
                    <a:pt x="80" y="409"/>
                  </a:cubicBezTo>
                  <a:cubicBezTo>
                    <a:pt x="80" y="410"/>
                    <a:pt x="80" y="410"/>
                    <a:pt x="81" y="411"/>
                  </a:cubicBezTo>
                  <a:cubicBezTo>
                    <a:pt x="78" y="416"/>
                    <a:pt x="78" y="416"/>
                    <a:pt x="78" y="416"/>
                  </a:cubicBezTo>
                  <a:cubicBezTo>
                    <a:pt x="70" y="433"/>
                    <a:pt x="58" y="450"/>
                    <a:pt x="44" y="468"/>
                  </a:cubicBezTo>
                  <a:cubicBezTo>
                    <a:pt x="35" y="481"/>
                    <a:pt x="25" y="494"/>
                    <a:pt x="16" y="509"/>
                  </a:cubicBezTo>
                  <a:cubicBezTo>
                    <a:pt x="16" y="509"/>
                    <a:pt x="16" y="509"/>
                    <a:pt x="16" y="509"/>
                  </a:cubicBezTo>
                  <a:cubicBezTo>
                    <a:pt x="16" y="509"/>
                    <a:pt x="16" y="509"/>
                    <a:pt x="16" y="509"/>
                  </a:cubicBezTo>
                  <a:cubicBezTo>
                    <a:pt x="16" y="510"/>
                    <a:pt x="16" y="510"/>
                    <a:pt x="16" y="510"/>
                  </a:cubicBezTo>
                  <a:cubicBezTo>
                    <a:pt x="3" y="530"/>
                    <a:pt x="0" y="555"/>
                    <a:pt x="7" y="578"/>
                  </a:cubicBezTo>
                  <a:cubicBezTo>
                    <a:pt x="12" y="597"/>
                    <a:pt x="25" y="613"/>
                    <a:pt x="42" y="624"/>
                  </a:cubicBezTo>
                  <a:cubicBezTo>
                    <a:pt x="40" y="638"/>
                    <a:pt x="43" y="652"/>
                    <a:pt x="49" y="665"/>
                  </a:cubicBezTo>
                  <a:cubicBezTo>
                    <a:pt x="51" y="669"/>
                    <a:pt x="54" y="674"/>
                    <a:pt x="57" y="677"/>
                  </a:cubicBezTo>
                  <a:cubicBezTo>
                    <a:pt x="55" y="696"/>
                    <a:pt x="60" y="714"/>
                    <a:pt x="71" y="730"/>
                  </a:cubicBezTo>
                  <a:cubicBezTo>
                    <a:pt x="86" y="749"/>
                    <a:pt x="86" y="749"/>
                    <a:pt x="86" y="749"/>
                  </a:cubicBezTo>
                  <a:cubicBezTo>
                    <a:pt x="86" y="752"/>
                    <a:pt x="86" y="755"/>
                    <a:pt x="85" y="758"/>
                  </a:cubicBezTo>
                  <a:cubicBezTo>
                    <a:pt x="85" y="770"/>
                    <a:pt x="84" y="785"/>
                    <a:pt x="85" y="800"/>
                  </a:cubicBezTo>
                  <a:cubicBezTo>
                    <a:pt x="88" y="825"/>
                    <a:pt x="97" y="845"/>
                    <a:pt x="112" y="860"/>
                  </a:cubicBezTo>
                  <a:cubicBezTo>
                    <a:pt x="132" y="881"/>
                    <a:pt x="160" y="892"/>
                    <a:pt x="195" y="892"/>
                  </a:cubicBezTo>
                  <a:cubicBezTo>
                    <a:pt x="218" y="892"/>
                    <a:pt x="244" y="888"/>
                    <a:pt x="276" y="879"/>
                  </a:cubicBezTo>
                  <a:cubicBezTo>
                    <a:pt x="278" y="899"/>
                    <a:pt x="280" y="925"/>
                    <a:pt x="281" y="958"/>
                  </a:cubicBezTo>
                  <a:cubicBezTo>
                    <a:pt x="283" y="1000"/>
                    <a:pt x="318" y="1034"/>
                    <a:pt x="361" y="1034"/>
                  </a:cubicBezTo>
                  <a:cubicBezTo>
                    <a:pt x="713" y="1034"/>
                    <a:pt x="713" y="1034"/>
                    <a:pt x="713" y="1034"/>
                  </a:cubicBezTo>
                  <a:cubicBezTo>
                    <a:pt x="736" y="1034"/>
                    <a:pt x="759" y="1023"/>
                    <a:pt x="774" y="1005"/>
                  </a:cubicBezTo>
                  <a:cubicBezTo>
                    <a:pt x="789" y="987"/>
                    <a:pt x="795" y="963"/>
                    <a:pt x="791" y="940"/>
                  </a:cubicBezTo>
                  <a:cubicBezTo>
                    <a:pt x="759" y="759"/>
                    <a:pt x="759" y="759"/>
                    <a:pt x="759" y="759"/>
                  </a:cubicBezTo>
                  <a:cubicBezTo>
                    <a:pt x="758" y="751"/>
                    <a:pt x="760" y="742"/>
                    <a:pt x="766" y="735"/>
                  </a:cubicBezTo>
                  <a:cubicBezTo>
                    <a:pt x="792" y="704"/>
                    <a:pt x="821" y="668"/>
                    <a:pt x="845" y="625"/>
                  </a:cubicBezTo>
                  <a:cubicBezTo>
                    <a:pt x="872" y="578"/>
                    <a:pt x="888" y="531"/>
                    <a:pt x="896" y="481"/>
                  </a:cubicBezTo>
                  <a:cubicBezTo>
                    <a:pt x="907" y="410"/>
                    <a:pt x="905" y="344"/>
                    <a:pt x="890" y="285"/>
                  </a:cubicBezTo>
                  <a:cubicBezTo>
                    <a:pt x="876" y="228"/>
                    <a:pt x="850" y="178"/>
                    <a:pt x="814" y="136"/>
                  </a:cubicBezTo>
                  <a:close/>
                  <a:moveTo>
                    <a:pt x="841" y="473"/>
                  </a:moveTo>
                  <a:cubicBezTo>
                    <a:pt x="826" y="567"/>
                    <a:pt x="777" y="635"/>
                    <a:pt x="723" y="699"/>
                  </a:cubicBezTo>
                  <a:cubicBezTo>
                    <a:pt x="707" y="718"/>
                    <a:pt x="700" y="744"/>
                    <a:pt x="704" y="769"/>
                  </a:cubicBezTo>
                  <a:cubicBezTo>
                    <a:pt x="736" y="949"/>
                    <a:pt x="736" y="949"/>
                    <a:pt x="736" y="949"/>
                  </a:cubicBezTo>
                  <a:cubicBezTo>
                    <a:pt x="738" y="956"/>
                    <a:pt x="736" y="964"/>
                    <a:pt x="731" y="969"/>
                  </a:cubicBezTo>
                  <a:cubicBezTo>
                    <a:pt x="727" y="975"/>
                    <a:pt x="720" y="978"/>
                    <a:pt x="713" y="978"/>
                  </a:cubicBezTo>
                  <a:cubicBezTo>
                    <a:pt x="361" y="978"/>
                    <a:pt x="361" y="978"/>
                    <a:pt x="361" y="978"/>
                  </a:cubicBezTo>
                  <a:cubicBezTo>
                    <a:pt x="348" y="978"/>
                    <a:pt x="337" y="968"/>
                    <a:pt x="337" y="955"/>
                  </a:cubicBezTo>
                  <a:cubicBezTo>
                    <a:pt x="334" y="894"/>
                    <a:pt x="330" y="856"/>
                    <a:pt x="328" y="835"/>
                  </a:cubicBezTo>
                  <a:cubicBezTo>
                    <a:pt x="327" y="825"/>
                    <a:pt x="314" y="814"/>
                    <a:pt x="300" y="814"/>
                  </a:cubicBezTo>
                  <a:cubicBezTo>
                    <a:pt x="297" y="814"/>
                    <a:pt x="295" y="815"/>
                    <a:pt x="292" y="816"/>
                  </a:cubicBezTo>
                  <a:cubicBezTo>
                    <a:pt x="249" y="830"/>
                    <a:pt x="217" y="837"/>
                    <a:pt x="195" y="837"/>
                  </a:cubicBezTo>
                  <a:cubicBezTo>
                    <a:pt x="109" y="837"/>
                    <a:pt x="154" y="748"/>
                    <a:pt x="137" y="725"/>
                  </a:cubicBezTo>
                  <a:cubicBezTo>
                    <a:pt x="116" y="697"/>
                    <a:pt x="116" y="697"/>
                    <a:pt x="116" y="697"/>
                  </a:cubicBezTo>
                  <a:cubicBezTo>
                    <a:pt x="111" y="689"/>
                    <a:pt x="111" y="680"/>
                    <a:pt x="115" y="672"/>
                  </a:cubicBezTo>
                  <a:cubicBezTo>
                    <a:pt x="126" y="655"/>
                    <a:pt x="126" y="655"/>
                    <a:pt x="126" y="655"/>
                  </a:cubicBezTo>
                  <a:cubicBezTo>
                    <a:pt x="112" y="652"/>
                    <a:pt x="112" y="652"/>
                    <a:pt x="112" y="652"/>
                  </a:cubicBezTo>
                  <a:cubicBezTo>
                    <a:pt x="107" y="650"/>
                    <a:pt x="102" y="646"/>
                    <a:pt x="99" y="640"/>
                  </a:cubicBezTo>
                  <a:cubicBezTo>
                    <a:pt x="96" y="635"/>
                    <a:pt x="96" y="629"/>
                    <a:pt x="98" y="623"/>
                  </a:cubicBezTo>
                  <a:cubicBezTo>
                    <a:pt x="108" y="598"/>
                    <a:pt x="108" y="598"/>
                    <a:pt x="108" y="598"/>
                  </a:cubicBezTo>
                  <a:cubicBezTo>
                    <a:pt x="109" y="596"/>
                    <a:pt x="108" y="593"/>
                    <a:pt x="106" y="592"/>
                  </a:cubicBezTo>
                  <a:cubicBezTo>
                    <a:pt x="75" y="579"/>
                    <a:pt x="75" y="579"/>
                    <a:pt x="75" y="579"/>
                  </a:cubicBezTo>
                  <a:cubicBezTo>
                    <a:pt x="68" y="575"/>
                    <a:pt x="62" y="569"/>
                    <a:pt x="60" y="562"/>
                  </a:cubicBezTo>
                  <a:cubicBezTo>
                    <a:pt x="58" y="554"/>
                    <a:pt x="59" y="546"/>
                    <a:pt x="63" y="539"/>
                  </a:cubicBezTo>
                  <a:cubicBezTo>
                    <a:pt x="63" y="538"/>
                    <a:pt x="63" y="538"/>
                    <a:pt x="63" y="538"/>
                  </a:cubicBezTo>
                  <a:cubicBezTo>
                    <a:pt x="84" y="505"/>
                    <a:pt x="111" y="475"/>
                    <a:pt x="128" y="440"/>
                  </a:cubicBezTo>
                  <a:cubicBezTo>
                    <a:pt x="136" y="425"/>
                    <a:pt x="136" y="425"/>
                    <a:pt x="136" y="425"/>
                  </a:cubicBezTo>
                  <a:cubicBezTo>
                    <a:pt x="141" y="415"/>
                    <a:pt x="134" y="398"/>
                    <a:pt x="132" y="387"/>
                  </a:cubicBezTo>
                  <a:cubicBezTo>
                    <a:pt x="129" y="375"/>
                    <a:pt x="129" y="375"/>
                    <a:pt x="129" y="375"/>
                  </a:cubicBezTo>
                  <a:cubicBezTo>
                    <a:pt x="123" y="347"/>
                    <a:pt x="124" y="313"/>
                    <a:pt x="131" y="286"/>
                  </a:cubicBezTo>
                  <a:cubicBezTo>
                    <a:pt x="168" y="139"/>
                    <a:pt x="330" y="56"/>
                    <a:pt x="490" y="56"/>
                  </a:cubicBezTo>
                  <a:cubicBezTo>
                    <a:pt x="689" y="56"/>
                    <a:pt x="885" y="183"/>
                    <a:pt x="841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2" name="Freeform 6"/>
            <p:cNvSpPr>
              <a:spLocks noEditPoints="1"/>
            </p:cNvSpPr>
            <p:nvPr/>
          </p:nvSpPr>
          <p:spPr bwMode="auto">
            <a:xfrm>
              <a:off x="8596313" y="5100638"/>
              <a:ext cx="296863" cy="295275"/>
            </a:xfrm>
            <a:custGeom>
              <a:avLst/>
              <a:gdLst>
                <a:gd name="T0" fmla="*/ 192 w 337"/>
                <a:gd name="T1" fmla="*/ 36 h 336"/>
                <a:gd name="T2" fmla="*/ 234 w 337"/>
                <a:gd name="T3" fmla="*/ 68 h 336"/>
                <a:gd name="T4" fmla="*/ 253 w 337"/>
                <a:gd name="T5" fmla="*/ 54 h 336"/>
                <a:gd name="T6" fmla="*/ 279 w 337"/>
                <a:gd name="T7" fmla="*/ 74 h 336"/>
                <a:gd name="T8" fmla="*/ 268 w 337"/>
                <a:gd name="T9" fmla="*/ 102 h 336"/>
                <a:gd name="T10" fmla="*/ 301 w 337"/>
                <a:gd name="T11" fmla="*/ 144 h 336"/>
                <a:gd name="T12" fmla="*/ 313 w 337"/>
                <a:gd name="T13" fmla="*/ 180 h 336"/>
                <a:gd name="T14" fmla="*/ 286 w 337"/>
                <a:gd name="T15" fmla="*/ 192 h 336"/>
                <a:gd name="T16" fmla="*/ 279 w 337"/>
                <a:gd name="T17" fmla="*/ 244 h 336"/>
                <a:gd name="T18" fmla="*/ 262 w 337"/>
                <a:gd name="T19" fmla="*/ 278 h 336"/>
                <a:gd name="T20" fmla="*/ 245 w 337"/>
                <a:gd name="T21" fmla="*/ 278 h 336"/>
                <a:gd name="T22" fmla="*/ 192 w 337"/>
                <a:gd name="T23" fmla="*/ 286 h 336"/>
                <a:gd name="T24" fmla="*/ 180 w 337"/>
                <a:gd name="T25" fmla="*/ 312 h 336"/>
                <a:gd name="T26" fmla="*/ 144 w 337"/>
                <a:gd name="T27" fmla="*/ 300 h 336"/>
                <a:gd name="T28" fmla="*/ 102 w 337"/>
                <a:gd name="T29" fmla="*/ 268 h 336"/>
                <a:gd name="T30" fmla="*/ 84 w 337"/>
                <a:gd name="T31" fmla="*/ 282 h 336"/>
                <a:gd name="T32" fmla="*/ 58 w 337"/>
                <a:gd name="T33" fmla="*/ 261 h 336"/>
                <a:gd name="T34" fmla="*/ 69 w 337"/>
                <a:gd name="T35" fmla="*/ 234 h 336"/>
                <a:gd name="T36" fmla="*/ 36 w 337"/>
                <a:gd name="T37" fmla="*/ 192 h 336"/>
                <a:gd name="T38" fmla="*/ 24 w 337"/>
                <a:gd name="T39" fmla="*/ 156 h 336"/>
                <a:gd name="T40" fmla="*/ 51 w 337"/>
                <a:gd name="T41" fmla="*/ 144 h 336"/>
                <a:gd name="T42" fmla="*/ 58 w 337"/>
                <a:gd name="T43" fmla="*/ 91 h 336"/>
                <a:gd name="T44" fmla="*/ 75 w 337"/>
                <a:gd name="T45" fmla="*/ 57 h 336"/>
                <a:gd name="T46" fmla="*/ 92 w 337"/>
                <a:gd name="T47" fmla="*/ 57 h 336"/>
                <a:gd name="T48" fmla="*/ 144 w 337"/>
                <a:gd name="T49" fmla="*/ 50 h 336"/>
                <a:gd name="T50" fmla="*/ 156 w 337"/>
                <a:gd name="T51" fmla="*/ 24 h 336"/>
                <a:gd name="T52" fmla="*/ 180 w 337"/>
                <a:gd name="T53" fmla="*/ 0 h 336"/>
                <a:gd name="T54" fmla="*/ 121 w 337"/>
                <a:gd name="T55" fmla="*/ 32 h 336"/>
                <a:gd name="T56" fmla="*/ 84 w 337"/>
                <a:gd name="T57" fmla="*/ 30 h 336"/>
                <a:gd name="T58" fmla="*/ 41 w 337"/>
                <a:gd name="T59" fmla="*/ 57 h 336"/>
                <a:gd name="T60" fmla="*/ 39 w 337"/>
                <a:gd name="T61" fmla="*/ 106 h 336"/>
                <a:gd name="T62" fmla="*/ 0 w 337"/>
                <a:gd name="T63" fmla="*/ 156 h 336"/>
                <a:gd name="T64" fmla="*/ 33 w 337"/>
                <a:gd name="T65" fmla="*/ 216 h 336"/>
                <a:gd name="T66" fmla="*/ 31 w 337"/>
                <a:gd name="T67" fmla="*/ 253 h 336"/>
                <a:gd name="T68" fmla="*/ 58 w 337"/>
                <a:gd name="T69" fmla="*/ 295 h 336"/>
                <a:gd name="T70" fmla="*/ 106 w 337"/>
                <a:gd name="T71" fmla="*/ 298 h 336"/>
                <a:gd name="T72" fmla="*/ 156 w 337"/>
                <a:gd name="T73" fmla="*/ 336 h 336"/>
                <a:gd name="T74" fmla="*/ 216 w 337"/>
                <a:gd name="T75" fmla="*/ 304 h 336"/>
                <a:gd name="T76" fmla="*/ 253 w 337"/>
                <a:gd name="T77" fmla="*/ 306 h 336"/>
                <a:gd name="T78" fmla="*/ 296 w 337"/>
                <a:gd name="T79" fmla="*/ 278 h 336"/>
                <a:gd name="T80" fmla="*/ 298 w 337"/>
                <a:gd name="T81" fmla="*/ 230 h 336"/>
                <a:gd name="T82" fmla="*/ 337 w 337"/>
                <a:gd name="T83" fmla="*/ 180 h 336"/>
                <a:gd name="T84" fmla="*/ 304 w 337"/>
                <a:gd name="T85" fmla="*/ 120 h 336"/>
                <a:gd name="T86" fmla="*/ 306 w 337"/>
                <a:gd name="T87" fmla="*/ 83 h 336"/>
                <a:gd name="T88" fmla="*/ 279 w 337"/>
                <a:gd name="T89" fmla="*/ 40 h 336"/>
                <a:gd name="T90" fmla="*/ 231 w 337"/>
                <a:gd name="T91" fmla="*/ 38 h 336"/>
                <a:gd name="T92" fmla="*/ 180 w 337"/>
                <a:gd name="T9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37" h="336">
                  <a:moveTo>
                    <a:pt x="180" y="24"/>
                  </a:moveTo>
                  <a:cubicBezTo>
                    <a:pt x="187" y="24"/>
                    <a:pt x="192" y="29"/>
                    <a:pt x="192" y="36"/>
                  </a:cubicBezTo>
                  <a:cubicBezTo>
                    <a:pt x="192" y="50"/>
                    <a:pt x="192" y="50"/>
                    <a:pt x="192" y="50"/>
                  </a:cubicBezTo>
                  <a:cubicBezTo>
                    <a:pt x="208" y="53"/>
                    <a:pt x="222" y="60"/>
                    <a:pt x="234" y="68"/>
                  </a:cubicBezTo>
                  <a:cubicBezTo>
                    <a:pt x="245" y="57"/>
                    <a:pt x="245" y="57"/>
                    <a:pt x="245" y="57"/>
                  </a:cubicBezTo>
                  <a:cubicBezTo>
                    <a:pt x="247" y="55"/>
                    <a:pt x="250" y="54"/>
                    <a:pt x="253" y="54"/>
                  </a:cubicBezTo>
                  <a:cubicBezTo>
                    <a:pt x="256" y="54"/>
                    <a:pt x="260" y="55"/>
                    <a:pt x="262" y="57"/>
                  </a:cubicBezTo>
                  <a:cubicBezTo>
                    <a:pt x="279" y="74"/>
                    <a:pt x="279" y="74"/>
                    <a:pt x="279" y="74"/>
                  </a:cubicBezTo>
                  <a:cubicBezTo>
                    <a:pt x="284" y="79"/>
                    <a:pt x="284" y="87"/>
                    <a:pt x="279" y="91"/>
                  </a:cubicBezTo>
                  <a:cubicBezTo>
                    <a:pt x="268" y="102"/>
                    <a:pt x="268" y="102"/>
                    <a:pt x="268" y="102"/>
                  </a:cubicBezTo>
                  <a:cubicBezTo>
                    <a:pt x="277" y="114"/>
                    <a:pt x="283" y="129"/>
                    <a:pt x="286" y="144"/>
                  </a:cubicBezTo>
                  <a:cubicBezTo>
                    <a:pt x="301" y="144"/>
                    <a:pt x="301" y="144"/>
                    <a:pt x="301" y="144"/>
                  </a:cubicBezTo>
                  <a:cubicBezTo>
                    <a:pt x="307" y="144"/>
                    <a:pt x="313" y="149"/>
                    <a:pt x="313" y="156"/>
                  </a:cubicBezTo>
                  <a:cubicBezTo>
                    <a:pt x="313" y="180"/>
                    <a:pt x="313" y="180"/>
                    <a:pt x="313" y="180"/>
                  </a:cubicBezTo>
                  <a:cubicBezTo>
                    <a:pt x="313" y="187"/>
                    <a:pt x="307" y="192"/>
                    <a:pt x="301" y="192"/>
                  </a:cubicBezTo>
                  <a:cubicBezTo>
                    <a:pt x="286" y="192"/>
                    <a:pt x="286" y="192"/>
                    <a:pt x="286" y="192"/>
                  </a:cubicBezTo>
                  <a:cubicBezTo>
                    <a:pt x="283" y="207"/>
                    <a:pt x="277" y="221"/>
                    <a:pt x="268" y="234"/>
                  </a:cubicBezTo>
                  <a:cubicBezTo>
                    <a:pt x="279" y="244"/>
                    <a:pt x="279" y="244"/>
                    <a:pt x="279" y="244"/>
                  </a:cubicBezTo>
                  <a:cubicBezTo>
                    <a:pt x="284" y="249"/>
                    <a:pt x="284" y="257"/>
                    <a:pt x="279" y="261"/>
                  </a:cubicBezTo>
                  <a:cubicBezTo>
                    <a:pt x="262" y="278"/>
                    <a:pt x="262" y="278"/>
                    <a:pt x="262" y="278"/>
                  </a:cubicBezTo>
                  <a:cubicBezTo>
                    <a:pt x="260" y="281"/>
                    <a:pt x="256" y="282"/>
                    <a:pt x="253" y="282"/>
                  </a:cubicBezTo>
                  <a:cubicBezTo>
                    <a:pt x="250" y="282"/>
                    <a:pt x="247" y="281"/>
                    <a:pt x="245" y="278"/>
                  </a:cubicBezTo>
                  <a:cubicBezTo>
                    <a:pt x="234" y="268"/>
                    <a:pt x="234" y="268"/>
                    <a:pt x="234" y="268"/>
                  </a:cubicBezTo>
                  <a:cubicBezTo>
                    <a:pt x="222" y="276"/>
                    <a:pt x="208" y="282"/>
                    <a:pt x="192" y="286"/>
                  </a:cubicBezTo>
                  <a:cubicBezTo>
                    <a:pt x="192" y="300"/>
                    <a:pt x="192" y="300"/>
                    <a:pt x="192" y="300"/>
                  </a:cubicBezTo>
                  <a:cubicBezTo>
                    <a:pt x="192" y="307"/>
                    <a:pt x="187" y="312"/>
                    <a:pt x="180" y="312"/>
                  </a:cubicBezTo>
                  <a:cubicBezTo>
                    <a:pt x="156" y="312"/>
                    <a:pt x="156" y="312"/>
                    <a:pt x="156" y="312"/>
                  </a:cubicBezTo>
                  <a:cubicBezTo>
                    <a:pt x="150" y="312"/>
                    <a:pt x="144" y="307"/>
                    <a:pt x="144" y="300"/>
                  </a:cubicBezTo>
                  <a:cubicBezTo>
                    <a:pt x="144" y="286"/>
                    <a:pt x="144" y="286"/>
                    <a:pt x="144" y="286"/>
                  </a:cubicBezTo>
                  <a:cubicBezTo>
                    <a:pt x="129" y="282"/>
                    <a:pt x="115" y="276"/>
                    <a:pt x="102" y="268"/>
                  </a:cubicBezTo>
                  <a:cubicBezTo>
                    <a:pt x="92" y="278"/>
                    <a:pt x="92" y="278"/>
                    <a:pt x="92" y="278"/>
                  </a:cubicBezTo>
                  <a:cubicBezTo>
                    <a:pt x="90" y="281"/>
                    <a:pt x="87" y="282"/>
                    <a:pt x="84" y="282"/>
                  </a:cubicBezTo>
                  <a:cubicBezTo>
                    <a:pt x="80" y="282"/>
                    <a:pt x="77" y="281"/>
                    <a:pt x="75" y="278"/>
                  </a:cubicBezTo>
                  <a:cubicBezTo>
                    <a:pt x="58" y="261"/>
                    <a:pt x="58" y="261"/>
                    <a:pt x="58" y="261"/>
                  </a:cubicBezTo>
                  <a:cubicBezTo>
                    <a:pt x="53" y="257"/>
                    <a:pt x="53" y="249"/>
                    <a:pt x="58" y="244"/>
                  </a:cubicBezTo>
                  <a:cubicBezTo>
                    <a:pt x="69" y="234"/>
                    <a:pt x="69" y="234"/>
                    <a:pt x="69" y="234"/>
                  </a:cubicBezTo>
                  <a:cubicBezTo>
                    <a:pt x="60" y="221"/>
                    <a:pt x="54" y="207"/>
                    <a:pt x="51" y="192"/>
                  </a:cubicBezTo>
                  <a:cubicBezTo>
                    <a:pt x="36" y="192"/>
                    <a:pt x="36" y="192"/>
                    <a:pt x="36" y="192"/>
                  </a:cubicBezTo>
                  <a:cubicBezTo>
                    <a:pt x="30" y="192"/>
                    <a:pt x="24" y="187"/>
                    <a:pt x="24" y="180"/>
                  </a:cubicBezTo>
                  <a:cubicBezTo>
                    <a:pt x="24" y="156"/>
                    <a:pt x="24" y="156"/>
                    <a:pt x="24" y="156"/>
                  </a:cubicBezTo>
                  <a:cubicBezTo>
                    <a:pt x="24" y="149"/>
                    <a:pt x="30" y="144"/>
                    <a:pt x="36" y="144"/>
                  </a:cubicBezTo>
                  <a:cubicBezTo>
                    <a:pt x="51" y="144"/>
                    <a:pt x="51" y="144"/>
                    <a:pt x="51" y="144"/>
                  </a:cubicBezTo>
                  <a:cubicBezTo>
                    <a:pt x="54" y="129"/>
                    <a:pt x="60" y="114"/>
                    <a:pt x="69" y="102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3" y="87"/>
                    <a:pt x="53" y="79"/>
                    <a:pt x="58" y="74"/>
                  </a:cubicBezTo>
                  <a:cubicBezTo>
                    <a:pt x="75" y="57"/>
                    <a:pt x="75" y="57"/>
                    <a:pt x="75" y="57"/>
                  </a:cubicBezTo>
                  <a:cubicBezTo>
                    <a:pt x="77" y="55"/>
                    <a:pt x="80" y="54"/>
                    <a:pt x="84" y="54"/>
                  </a:cubicBezTo>
                  <a:cubicBezTo>
                    <a:pt x="87" y="54"/>
                    <a:pt x="90" y="55"/>
                    <a:pt x="92" y="57"/>
                  </a:cubicBezTo>
                  <a:cubicBezTo>
                    <a:pt x="102" y="68"/>
                    <a:pt x="102" y="68"/>
                    <a:pt x="102" y="68"/>
                  </a:cubicBezTo>
                  <a:cubicBezTo>
                    <a:pt x="115" y="60"/>
                    <a:pt x="129" y="53"/>
                    <a:pt x="144" y="50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44" y="29"/>
                    <a:pt x="150" y="24"/>
                    <a:pt x="156" y="24"/>
                  </a:cubicBezTo>
                  <a:cubicBezTo>
                    <a:pt x="180" y="24"/>
                    <a:pt x="180" y="24"/>
                    <a:pt x="180" y="24"/>
                  </a:cubicBezTo>
                  <a:moveTo>
                    <a:pt x="180" y="0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38" y="0"/>
                    <a:pt x="123" y="14"/>
                    <a:pt x="121" y="32"/>
                  </a:cubicBezTo>
                  <a:cubicBezTo>
                    <a:pt x="116" y="34"/>
                    <a:pt x="111" y="36"/>
                    <a:pt x="106" y="38"/>
                  </a:cubicBezTo>
                  <a:cubicBezTo>
                    <a:pt x="100" y="33"/>
                    <a:pt x="92" y="30"/>
                    <a:pt x="84" y="30"/>
                  </a:cubicBezTo>
                  <a:cubicBezTo>
                    <a:pt x="74" y="30"/>
                    <a:pt x="65" y="34"/>
                    <a:pt x="58" y="40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34" y="64"/>
                    <a:pt x="31" y="73"/>
                    <a:pt x="31" y="83"/>
                  </a:cubicBezTo>
                  <a:cubicBezTo>
                    <a:pt x="31" y="91"/>
                    <a:pt x="33" y="99"/>
                    <a:pt x="39" y="106"/>
                  </a:cubicBezTo>
                  <a:cubicBezTo>
                    <a:pt x="36" y="110"/>
                    <a:pt x="34" y="115"/>
                    <a:pt x="33" y="120"/>
                  </a:cubicBezTo>
                  <a:cubicBezTo>
                    <a:pt x="15" y="122"/>
                    <a:pt x="0" y="137"/>
                    <a:pt x="0" y="156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9"/>
                    <a:pt x="15" y="214"/>
                    <a:pt x="33" y="216"/>
                  </a:cubicBezTo>
                  <a:cubicBezTo>
                    <a:pt x="34" y="221"/>
                    <a:pt x="36" y="225"/>
                    <a:pt x="39" y="230"/>
                  </a:cubicBezTo>
                  <a:cubicBezTo>
                    <a:pt x="33" y="236"/>
                    <a:pt x="31" y="244"/>
                    <a:pt x="31" y="253"/>
                  </a:cubicBezTo>
                  <a:cubicBezTo>
                    <a:pt x="31" y="262"/>
                    <a:pt x="34" y="271"/>
                    <a:pt x="41" y="278"/>
                  </a:cubicBezTo>
                  <a:cubicBezTo>
                    <a:pt x="58" y="295"/>
                    <a:pt x="58" y="295"/>
                    <a:pt x="58" y="295"/>
                  </a:cubicBezTo>
                  <a:cubicBezTo>
                    <a:pt x="65" y="302"/>
                    <a:pt x="74" y="306"/>
                    <a:pt x="84" y="306"/>
                  </a:cubicBezTo>
                  <a:cubicBezTo>
                    <a:pt x="92" y="306"/>
                    <a:pt x="100" y="303"/>
                    <a:pt x="106" y="298"/>
                  </a:cubicBezTo>
                  <a:cubicBezTo>
                    <a:pt x="111" y="300"/>
                    <a:pt x="116" y="302"/>
                    <a:pt x="121" y="304"/>
                  </a:cubicBezTo>
                  <a:cubicBezTo>
                    <a:pt x="123" y="322"/>
                    <a:pt x="138" y="336"/>
                    <a:pt x="156" y="336"/>
                  </a:cubicBezTo>
                  <a:cubicBezTo>
                    <a:pt x="180" y="336"/>
                    <a:pt x="180" y="336"/>
                    <a:pt x="180" y="336"/>
                  </a:cubicBezTo>
                  <a:cubicBezTo>
                    <a:pt x="199" y="336"/>
                    <a:pt x="214" y="322"/>
                    <a:pt x="216" y="304"/>
                  </a:cubicBezTo>
                  <a:cubicBezTo>
                    <a:pt x="221" y="302"/>
                    <a:pt x="226" y="300"/>
                    <a:pt x="231" y="298"/>
                  </a:cubicBezTo>
                  <a:cubicBezTo>
                    <a:pt x="237" y="303"/>
                    <a:pt x="245" y="306"/>
                    <a:pt x="253" y="306"/>
                  </a:cubicBezTo>
                  <a:cubicBezTo>
                    <a:pt x="263" y="306"/>
                    <a:pt x="272" y="302"/>
                    <a:pt x="279" y="295"/>
                  </a:cubicBezTo>
                  <a:cubicBezTo>
                    <a:pt x="296" y="278"/>
                    <a:pt x="296" y="278"/>
                    <a:pt x="296" y="278"/>
                  </a:cubicBezTo>
                  <a:cubicBezTo>
                    <a:pt x="303" y="271"/>
                    <a:pt x="306" y="262"/>
                    <a:pt x="306" y="253"/>
                  </a:cubicBezTo>
                  <a:cubicBezTo>
                    <a:pt x="306" y="244"/>
                    <a:pt x="304" y="236"/>
                    <a:pt x="298" y="230"/>
                  </a:cubicBezTo>
                  <a:cubicBezTo>
                    <a:pt x="301" y="225"/>
                    <a:pt x="303" y="221"/>
                    <a:pt x="304" y="216"/>
                  </a:cubicBezTo>
                  <a:cubicBezTo>
                    <a:pt x="322" y="214"/>
                    <a:pt x="337" y="199"/>
                    <a:pt x="337" y="180"/>
                  </a:cubicBezTo>
                  <a:cubicBezTo>
                    <a:pt x="337" y="156"/>
                    <a:pt x="337" y="156"/>
                    <a:pt x="337" y="156"/>
                  </a:cubicBezTo>
                  <a:cubicBezTo>
                    <a:pt x="337" y="137"/>
                    <a:pt x="322" y="122"/>
                    <a:pt x="304" y="120"/>
                  </a:cubicBezTo>
                  <a:cubicBezTo>
                    <a:pt x="303" y="115"/>
                    <a:pt x="301" y="110"/>
                    <a:pt x="298" y="106"/>
                  </a:cubicBezTo>
                  <a:cubicBezTo>
                    <a:pt x="304" y="99"/>
                    <a:pt x="306" y="91"/>
                    <a:pt x="306" y="83"/>
                  </a:cubicBezTo>
                  <a:cubicBezTo>
                    <a:pt x="306" y="73"/>
                    <a:pt x="303" y="64"/>
                    <a:pt x="296" y="57"/>
                  </a:cubicBezTo>
                  <a:cubicBezTo>
                    <a:pt x="279" y="40"/>
                    <a:pt x="279" y="40"/>
                    <a:pt x="279" y="40"/>
                  </a:cubicBezTo>
                  <a:cubicBezTo>
                    <a:pt x="272" y="34"/>
                    <a:pt x="263" y="30"/>
                    <a:pt x="253" y="30"/>
                  </a:cubicBezTo>
                  <a:cubicBezTo>
                    <a:pt x="245" y="30"/>
                    <a:pt x="237" y="33"/>
                    <a:pt x="231" y="38"/>
                  </a:cubicBezTo>
                  <a:cubicBezTo>
                    <a:pt x="226" y="36"/>
                    <a:pt x="221" y="34"/>
                    <a:pt x="216" y="32"/>
                  </a:cubicBezTo>
                  <a:cubicBezTo>
                    <a:pt x="214" y="14"/>
                    <a:pt x="199" y="0"/>
                    <a:pt x="18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3" name="Freeform 7"/>
            <p:cNvSpPr>
              <a:spLocks noEditPoints="1"/>
            </p:cNvSpPr>
            <p:nvPr/>
          </p:nvSpPr>
          <p:spPr bwMode="auto">
            <a:xfrm>
              <a:off x="8675688" y="5180013"/>
              <a:ext cx="138113" cy="136525"/>
            </a:xfrm>
            <a:custGeom>
              <a:avLst/>
              <a:gdLst>
                <a:gd name="T0" fmla="*/ 78 w 157"/>
                <a:gd name="T1" fmla="*/ 156 h 156"/>
                <a:gd name="T2" fmla="*/ 0 w 157"/>
                <a:gd name="T3" fmla="*/ 78 h 156"/>
                <a:gd name="T4" fmla="*/ 78 w 157"/>
                <a:gd name="T5" fmla="*/ 0 h 156"/>
                <a:gd name="T6" fmla="*/ 157 w 157"/>
                <a:gd name="T7" fmla="*/ 78 h 156"/>
                <a:gd name="T8" fmla="*/ 78 w 157"/>
                <a:gd name="T9" fmla="*/ 156 h 156"/>
                <a:gd name="T10" fmla="*/ 78 w 157"/>
                <a:gd name="T11" fmla="*/ 12 h 156"/>
                <a:gd name="T12" fmla="*/ 12 w 157"/>
                <a:gd name="T13" fmla="*/ 78 h 156"/>
                <a:gd name="T14" fmla="*/ 78 w 157"/>
                <a:gd name="T15" fmla="*/ 144 h 156"/>
                <a:gd name="T16" fmla="*/ 145 w 157"/>
                <a:gd name="T17" fmla="*/ 78 h 156"/>
                <a:gd name="T18" fmla="*/ 78 w 157"/>
                <a:gd name="T19" fmla="*/ 1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7" h="156">
                  <a:moveTo>
                    <a:pt x="78" y="156"/>
                  </a:move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1"/>
                    <a:pt x="122" y="156"/>
                    <a:pt x="78" y="156"/>
                  </a:cubicBezTo>
                  <a:close/>
                  <a:moveTo>
                    <a:pt x="78" y="12"/>
                  </a:moveTo>
                  <a:cubicBezTo>
                    <a:pt x="42" y="12"/>
                    <a:pt x="12" y="41"/>
                    <a:pt x="12" y="78"/>
                  </a:cubicBezTo>
                  <a:cubicBezTo>
                    <a:pt x="12" y="114"/>
                    <a:pt x="42" y="144"/>
                    <a:pt x="78" y="144"/>
                  </a:cubicBezTo>
                  <a:cubicBezTo>
                    <a:pt x="115" y="144"/>
                    <a:pt x="145" y="114"/>
                    <a:pt x="145" y="78"/>
                  </a:cubicBezTo>
                  <a:cubicBezTo>
                    <a:pt x="145" y="41"/>
                    <a:pt x="115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4" name="Freeform 8"/>
            <p:cNvSpPr>
              <a:spLocks noEditPoints="1"/>
            </p:cNvSpPr>
            <p:nvPr/>
          </p:nvSpPr>
          <p:spPr bwMode="auto">
            <a:xfrm>
              <a:off x="8707438" y="5211763"/>
              <a:ext cx="74613" cy="73025"/>
            </a:xfrm>
            <a:custGeom>
              <a:avLst/>
              <a:gdLst>
                <a:gd name="T0" fmla="*/ 42 w 85"/>
                <a:gd name="T1" fmla="*/ 84 h 84"/>
                <a:gd name="T2" fmla="*/ 0 w 85"/>
                <a:gd name="T3" fmla="*/ 42 h 84"/>
                <a:gd name="T4" fmla="*/ 42 w 85"/>
                <a:gd name="T5" fmla="*/ 0 h 84"/>
                <a:gd name="T6" fmla="*/ 85 w 85"/>
                <a:gd name="T7" fmla="*/ 42 h 84"/>
                <a:gd name="T8" fmla="*/ 42 w 85"/>
                <a:gd name="T9" fmla="*/ 84 h 84"/>
                <a:gd name="T10" fmla="*/ 42 w 85"/>
                <a:gd name="T11" fmla="*/ 12 h 84"/>
                <a:gd name="T12" fmla="*/ 12 w 85"/>
                <a:gd name="T13" fmla="*/ 42 h 84"/>
                <a:gd name="T14" fmla="*/ 42 w 85"/>
                <a:gd name="T15" fmla="*/ 72 h 84"/>
                <a:gd name="T16" fmla="*/ 73 w 85"/>
                <a:gd name="T17" fmla="*/ 42 h 84"/>
                <a:gd name="T18" fmla="*/ 42 w 85"/>
                <a:gd name="T19" fmla="*/ 1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84">
                  <a:moveTo>
                    <a:pt x="42" y="84"/>
                  </a:moveTo>
                  <a:cubicBezTo>
                    <a:pt x="19" y="84"/>
                    <a:pt x="0" y="65"/>
                    <a:pt x="0" y="42"/>
                  </a:cubicBezTo>
                  <a:cubicBezTo>
                    <a:pt x="0" y="19"/>
                    <a:pt x="19" y="0"/>
                    <a:pt x="42" y="0"/>
                  </a:cubicBezTo>
                  <a:cubicBezTo>
                    <a:pt x="66" y="0"/>
                    <a:pt x="85" y="19"/>
                    <a:pt x="85" y="42"/>
                  </a:cubicBezTo>
                  <a:cubicBezTo>
                    <a:pt x="85" y="65"/>
                    <a:pt x="66" y="84"/>
                    <a:pt x="42" y="84"/>
                  </a:cubicBezTo>
                  <a:close/>
                  <a:moveTo>
                    <a:pt x="42" y="12"/>
                  </a:moveTo>
                  <a:cubicBezTo>
                    <a:pt x="26" y="12"/>
                    <a:pt x="12" y="25"/>
                    <a:pt x="12" y="42"/>
                  </a:cubicBezTo>
                  <a:cubicBezTo>
                    <a:pt x="12" y="58"/>
                    <a:pt x="26" y="72"/>
                    <a:pt x="42" y="72"/>
                  </a:cubicBezTo>
                  <a:cubicBezTo>
                    <a:pt x="59" y="72"/>
                    <a:pt x="73" y="58"/>
                    <a:pt x="73" y="42"/>
                  </a:cubicBezTo>
                  <a:cubicBezTo>
                    <a:pt x="73" y="25"/>
                    <a:pt x="59" y="12"/>
                    <a:pt x="4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5" name="Freeform 9"/>
            <p:cNvSpPr>
              <a:spLocks noEditPoints="1"/>
            </p:cNvSpPr>
            <p:nvPr/>
          </p:nvSpPr>
          <p:spPr bwMode="auto">
            <a:xfrm>
              <a:off x="8416926" y="5081588"/>
              <a:ext cx="187325" cy="187325"/>
            </a:xfrm>
            <a:custGeom>
              <a:avLst/>
              <a:gdLst>
                <a:gd name="T0" fmla="*/ 121 w 213"/>
                <a:gd name="T1" fmla="*/ 23 h 213"/>
                <a:gd name="T2" fmla="*/ 148 w 213"/>
                <a:gd name="T3" fmla="*/ 44 h 213"/>
                <a:gd name="T4" fmla="*/ 160 w 213"/>
                <a:gd name="T5" fmla="*/ 35 h 213"/>
                <a:gd name="T6" fmla="*/ 176 w 213"/>
                <a:gd name="T7" fmla="*/ 48 h 213"/>
                <a:gd name="T8" fmla="*/ 170 w 213"/>
                <a:gd name="T9" fmla="*/ 65 h 213"/>
                <a:gd name="T10" fmla="*/ 190 w 213"/>
                <a:gd name="T11" fmla="*/ 92 h 213"/>
                <a:gd name="T12" fmla="*/ 198 w 213"/>
                <a:gd name="T13" fmla="*/ 115 h 213"/>
                <a:gd name="T14" fmla="*/ 181 w 213"/>
                <a:gd name="T15" fmla="*/ 122 h 213"/>
                <a:gd name="T16" fmla="*/ 176 w 213"/>
                <a:gd name="T17" fmla="*/ 155 h 213"/>
                <a:gd name="T18" fmla="*/ 165 w 213"/>
                <a:gd name="T19" fmla="*/ 177 h 213"/>
                <a:gd name="T20" fmla="*/ 155 w 213"/>
                <a:gd name="T21" fmla="*/ 177 h 213"/>
                <a:gd name="T22" fmla="*/ 121 w 213"/>
                <a:gd name="T23" fmla="*/ 182 h 213"/>
                <a:gd name="T24" fmla="*/ 114 w 213"/>
                <a:gd name="T25" fmla="*/ 198 h 213"/>
                <a:gd name="T26" fmla="*/ 91 w 213"/>
                <a:gd name="T27" fmla="*/ 191 h 213"/>
                <a:gd name="T28" fmla="*/ 64 w 213"/>
                <a:gd name="T29" fmla="*/ 170 h 213"/>
                <a:gd name="T30" fmla="*/ 52 w 213"/>
                <a:gd name="T31" fmla="*/ 179 h 213"/>
                <a:gd name="T32" fmla="*/ 36 w 213"/>
                <a:gd name="T33" fmla="*/ 166 h 213"/>
                <a:gd name="T34" fmla="*/ 43 w 213"/>
                <a:gd name="T35" fmla="*/ 149 h 213"/>
                <a:gd name="T36" fmla="*/ 22 w 213"/>
                <a:gd name="T37" fmla="*/ 122 h 213"/>
                <a:gd name="T38" fmla="*/ 15 w 213"/>
                <a:gd name="T39" fmla="*/ 99 h 213"/>
                <a:gd name="T40" fmla="*/ 32 w 213"/>
                <a:gd name="T41" fmla="*/ 92 h 213"/>
                <a:gd name="T42" fmla="*/ 36 w 213"/>
                <a:gd name="T43" fmla="*/ 59 h 213"/>
                <a:gd name="T44" fmla="*/ 47 w 213"/>
                <a:gd name="T45" fmla="*/ 37 h 213"/>
                <a:gd name="T46" fmla="*/ 58 w 213"/>
                <a:gd name="T47" fmla="*/ 37 h 213"/>
                <a:gd name="T48" fmla="*/ 91 w 213"/>
                <a:gd name="T49" fmla="*/ 32 h 213"/>
                <a:gd name="T50" fmla="*/ 99 w 213"/>
                <a:gd name="T51" fmla="*/ 16 h 213"/>
                <a:gd name="T52" fmla="*/ 114 w 213"/>
                <a:gd name="T53" fmla="*/ 0 h 213"/>
                <a:gd name="T54" fmla="*/ 76 w 213"/>
                <a:gd name="T55" fmla="*/ 21 h 213"/>
                <a:gd name="T56" fmla="*/ 52 w 213"/>
                <a:gd name="T57" fmla="*/ 20 h 213"/>
                <a:gd name="T58" fmla="*/ 25 w 213"/>
                <a:gd name="T59" fmla="*/ 37 h 213"/>
                <a:gd name="T60" fmla="*/ 24 w 213"/>
                <a:gd name="T61" fmla="*/ 68 h 213"/>
                <a:gd name="T62" fmla="*/ 0 w 213"/>
                <a:gd name="T63" fmla="*/ 99 h 213"/>
                <a:gd name="T64" fmla="*/ 20 w 213"/>
                <a:gd name="T65" fmla="*/ 137 h 213"/>
                <a:gd name="T66" fmla="*/ 19 w 213"/>
                <a:gd name="T67" fmla="*/ 161 h 213"/>
                <a:gd name="T68" fmla="*/ 36 w 213"/>
                <a:gd name="T69" fmla="*/ 188 h 213"/>
                <a:gd name="T70" fmla="*/ 67 w 213"/>
                <a:gd name="T71" fmla="*/ 189 h 213"/>
                <a:gd name="T72" fmla="*/ 99 w 213"/>
                <a:gd name="T73" fmla="*/ 213 h 213"/>
                <a:gd name="T74" fmla="*/ 137 w 213"/>
                <a:gd name="T75" fmla="*/ 193 h 213"/>
                <a:gd name="T76" fmla="*/ 160 w 213"/>
                <a:gd name="T77" fmla="*/ 194 h 213"/>
                <a:gd name="T78" fmla="*/ 187 w 213"/>
                <a:gd name="T79" fmla="*/ 177 h 213"/>
                <a:gd name="T80" fmla="*/ 188 w 213"/>
                <a:gd name="T81" fmla="*/ 146 h 213"/>
                <a:gd name="T82" fmla="*/ 213 w 213"/>
                <a:gd name="T83" fmla="*/ 115 h 213"/>
                <a:gd name="T84" fmla="*/ 192 w 213"/>
                <a:gd name="T85" fmla="*/ 77 h 213"/>
                <a:gd name="T86" fmla="*/ 194 w 213"/>
                <a:gd name="T87" fmla="*/ 53 h 213"/>
                <a:gd name="T88" fmla="*/ 176 w 213"/>
                <a:gd name="T89" fmla="*/ 26 h 213"/>
                <a:gd name="T90" fmla="*/ 146 w 213"/>
                <a:gd name="T91" fmla="*/ 25 h 213"/>
                <a:gd name="T92" fmla="*/ 114 w 213"/>
                <a:gd name="T9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3" h="213">
                  <a:moveTo>
                    <a:pt x="114" y="16"/>
                  </a:moveTo>
                  <a:cubicBezTo>
                    <a:pt x="118" y="16"/>
                    <a:pt x="121" y="19"/>
                    <a:pt x="121" y="23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31" y="34"/>
                    <a:pt x="140" y="38"/>
                    <a:pt x="148" y="44"/>
                  </a:cubicBezTo>
                  <a:cubicBezTo>
                    <a:pt x="155" y="37"/>
                    <a:pt x="155" y="37"/>
                    <a:pt x="155" y="37"/>
                  </a:cubicBezTo>
                  <a:cubicBezTo>
                    <a:pt x="156" y="35"/>
                    <a:pt x="158" y="35"/>
                    <a:pt x="160" y="35"/>
                  </a:cubicBezTo>
                  <a:cubicBezTo>
                    <a:pt x="162" y="35"/>
                    <a:pt x="164" y="35"/>
                    <a:pt x="165" y="37"/>
                  </a:cubicBezTo>
                  <a:cubicBezTo>
                    <a:pt x="176" y="48"/>
                    <a:pt x="176" y="48"/>
                    <a:pt x="176" y="48"/>
                  </a:cubicBezTo>
                  <a:cubicBezTo>
                    <a:pt x="179" y="51"/>
                    <a:pt x="179" y="56"/>
                    <a:pt x="176" y="59"/>
                  </a:cubicBezTo>
                  <a:cubicBezTo>
                    <a:pt x="170" y="65"/>
                    <a:pt x="170" y="65"/>
                    <a:pt x="170" y="65"/>
                  </a:cubicBezTo>
                  <a:cubicBezTo>
                    <a:pt x="175" y="73"/>
                    <a:pt x="179" y="82"/>
                    <a:pt x="181" y="92"/>
                  </a:cubicBezTo>
                  <a:cubicBezTo>
                    <a:pt x="190" y="92"/>
                    <a:pt x="190" y="92"/>
                    <a:pt x="190" y="92"/>
                  </a:cubicBezTo>
                  <a:cubicBezTo>
                    <a:pt x="194" y="92"/>
                    <a:pt x="198" y="95"/>
                    <a:pt x="198" y="99"/>
                  </a:cubicBezTo>
                  <a:cubicBezTo>
                    <a:pt x="198" y="115"/>
                    <a:pt x="198" y="115"/>
                    <a:pt x="198" y="115"/>
                  </a:cubicBezTo>
                  <a:cubicBezTo>
                    <a:pt x="198" y="119"/>
                    <a:pt x="194" y="122"/>
                    <a:pt x="190" y="122"/>
                  </a:cubicBezTo>
                  <a:cubicBezTo>
                    <a:pt x="181" y="122"/>
                    <a:pt x="181" y="122"/>
                    <a:pt x="181" y="122"/>
                  </a:cubicBezTo>
                  <a:cubicBezTo>
                    <a:pt x="179" y="132"/>
                    <a:pt x="175" y="141"/>
                    <a:pt x="170" y="149"/>
                  </a:cubicBezTo>
                  <a:cubicBezTo>
                    <a:pt x="176" y="155"/>
                    <a:pt x="176" y="155"/>
                    <a:pt x="176" y="155"/>
                  </a:cubicBezTo>
                  <a:cubicBezTo>
                    <a:pt x="179" y="158"/>
                    <a:pt x="179" y="163"/>
                    <a:pt x="176" y="166"/>
                  </a:cubicBezTo>
                  <a:cubicBezTo>
                    <a:pt x="165" y="177"/>
                    <a:pt x="165" y="177"/>
                    <a:pt x="165" y="177"/>
                  </a:cubicBezTo>
                  <a:cubicBezTo>
                    <a:pt x="164" y="178"/>
                    <a:pt x="162" y="179"/>
                    <a:pt x="160" y="179"/>
                  </a:cubicBezTo>
                  <a:cubicBezTo>
                    <a:pt x="158" y="179"/>
                    <a:pt x="156" y="178"/>
                    <a:pt x="155" y="177"/>
                  </a:cubicBezTo>
                  <a:cubicBezTo>
                    <a:pt x="148" y="170"/>
                    <a:pt x="148" y="170"/>
                    <a:pt x="148" y="170"/>
                  </a:cubicBezTo>
                  <a:cubicBezTo>
                    <a:pt x="140" y="176"/>
                    <a:pt x="131" y="180"/>
                    <a:pt x="121" y="182"/>
                  </a:cubicBezTo>
                  <a:cubicBezTo>
                    <a:pt x="121" y="191"/>
                    <a:pt x="121" y="191"/>
                    <a:pt x="121" y="191"/>
                  </a:cubicBezTo>
                  <a:cubicBezTo>
                    <a:pt x="121" y="195"/>
                    <a:pt x="118" y="198"/>
                    <a:pt x="114" y="198"/>
                  </a:cubicBezTo>
                  <a:cubicBezTo>
                    <a:pt x="99" y="198"/>
                    <a:pt x="99" y="198"/>
                    <a:pt x="99" y="198"/>
                  </a:cubicBezTo>
                  <a:cubicBezTo>
                    <a:pt x="94" y="198"/>
                    <a:pt x="91" y="195"/>
                    <a:pt x="91" y="191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81" y="180"/>
                    <a:pt x="72" y="176"/>
                    <a:pt x="64" y="170"/>
                  </a:cubicBezTo>
                  <a:cubicBezTo>
                    <a:pt x="58" y="177"/>
                    <a:pt x="58" y="177"/>
                    <a:pt x="58" y="177"/>
                  </a:cubicBezTo>
                  <a:cubicBezTo>
                    <a:pt x="56" y="178"/>
                    <a:pt x="54" y="179"/>
                    <a:pt x="52" y="179"/>
                  </a:cubicBezTo>
                  <a:cubicBezTo>
                    <a:pt x="50" y="179"/>
                    <a:pt x="48" y="178"/>
                    <a:pt x="47" y="177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3" y="163"/>
                    <a:pt x="33" y="158"/>
                    <a:pt x="36" y="155"/>
                  </a:cubicBezTo>
                  <a:cubicBezTo>
                    <a:pt x="43" y="149"/>
                    <a:pt x="43" y="149"/>
                    <a:pt x="43" y="149"/>
                  </a:cubicBezTo>
                  <a:cubicBezTo>
                    <a:pt x="38" y="141"/>
                    <a:pt x="34" y="132"/>
                    <a:pt x="32" y="122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18" y="122"/>
                    <a:pt x="15" y="119"/>
                    <a:pt x="15" y="115"/>
                  </a:cubicBezTo>
                  <a:cubicBezTo>
                    <a:pt x="15" y="99"/>
                    <a:pt x="15" y="99"/>
                    <a:pt x="15" y="99"/>
                  </a:cubicBezTo>
                  <a:cubicBezTo>
                    <a:pt x="15" y="95"/>
                    <a:pt x="18" y="92"/>
                    <a:pt x="22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34" y="82"/>
                    <a:pt x="38" y="73"/>
                    <a:pt x="43" y="65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3" y="56"/>
                    <a:pt x="33" y="51"/>
                    <a:pt x="36" y="48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8" y="35"/>
                    <a:pt x="50" y="35"/>
                    <a:pt x="52" y="35"/>
                  </a:cubicBezTo>
                  <a:cubicBezTo>
                    <a:pt x="54" y="35"/>
                    <a:pt x="56" y="35"/>
                    <a:pt x="58" y="37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72" y="38"/>
                    <a:pt x="81" y="34"/>
                    <a:pt x="91" y="32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19"/>
                    <a:pt x="94" y="16"/>
                    <a:pt x="99" y="16"/>
                  </a:cubicBezTo>
                  <a:cubicBezTo>
                    <a:pt x="114" y="16"/>
                    <a:pt x="114" y="16"/>
                    <a:pt x="114" y="16"/>
                  </a:cubicBezTo>
                  <a:moveTo>
                    <a:pt x="114" y="0"/>
                  </a:moveTo>
                  <a:cubicBezTo>
                    <a:pt x="99" y="0"/>
                    <a:pt x="99" y="0"/>
                    <a:pt x="99" y="0"/>
                  </a:cubicBezTo>
                  <a:cubicBezTo>
                    <a:pt x="87" y="0"/>
                    <a:pt x="77" y="9"/>
                    <a:pt x="76" y="21"/>
                  </a:cubicBezTo>
                  <a:cubicBezTo>
                    <a:pt x="73" y="22"/>
                    <a:pt x="70" y="23"/>
                    <a:pt x="67" y="25"/>
                  </a:cubicBezTo>
                  <a:cubicBezTo>
                    <a:pt x="63" y="21"/>
                    <a:pt x="58" y="20"/>
                    <a:pt x="52" y="20"/>
                  </a:cubicBezTo>
                  <a:cubicBezTo>
                    <a:pt x="46" y="20"/>
                    <a:pt x="41" y="22"/>
                    <a:pt x="36" y="26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41"/>
                    <a:pt x="19" y="47"/>
                    <a:pt x="19" y="53"/>
                  </a:cubicBezTo>
                  <a:cubicBezTo>
                    <a:pt x="19" y="58"/>
                    <a:pt x="21" y="64"/>
                    <a:pt x="24" y="68"/>
                  </a:cubicBezTo>
                  <a:cubicBezTo>
                    <a:pt x="23" y="71"/>
                    <a:pt x="21" y="74"/>
                    <a:pt x="20" y="77"/>
                  </a:cubicBezTo>
                  <a:cubicBezTo>
                    <a:pt x="9" y="78"/>
                    <a:pt x="0" y="88"/>
                    <a:pt x="0" y="99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6"/>
                    <a:pt x="9" y="136"/>
                    <a:pt x="20" y="137"/>
                  </a:cubicBezTo>
                  <a:cubicBezTo>
                    <a:pt x="21" y="140"/>
                    <a:pt x="23" y="143"/>
                    <a:pt x="24" y="146"/>
                  </a:cubicBezTo>
                  <a:cubicBezTo>
                    <a:pt x="21" y="150"/>
                    <a:pt x="19" y="155"/>
                    <a:pt x="19" y="161"/>
                  </a:cubicBezTo>
                  <a:cubicBezTo>
                    <a:pt x="19" y="167"/>
                    <a:pt x="21" y="173"/>
                    <a:pt x="25" y="177"/>
                  </a:cubicBezTo>
                  <a:cubicBezTo>
                    <a:pt x="36" y="188"/>
                    <a:pt x="36" y="188"/>
                    <a:pt x="36" y="188"/>
                  </a:cubicBezTo>
                  <a:cubicBezTo>
                    <a:pt x="41" y="192"/>
                    <a:pt x="46" y="194"/>
                    <a:pt x="52" y="194"/>
                  </a:cubicBezTo>
                  <a:cubicBezTo>
                    <a:pt x="58" y="194"/>
                    <a:pt x="63" y="193"/>
                    <a:pt x="67" y="189"/>
                  </a:cubicBezTo>
                  <a:cubicBezTo>
                    <a:pt x="70" y="191"/>
                    <a:pt x="73" y="192"/>
                    <a:pt x="76" y="193"/>
                  </a:cubicBezTo>
                  <a:cubicBezTo>
                    <a:pt x="77" y="205"/>
                    <a:pt x="87" y="213"/>
                    <a:pt x="99" y="213"/>
                  </a:cubicBezTo>
                  <a:cubicBezTo>
                    <a:pt x="114" y="213"/>
                    <a:pt x="114" y="213"/>
                    <a:pt x="114" y="213"/>
                  </a:cubicBezTo>
                  <a:cubicBezTo>
                    <a:pt x="126" y="213"/>
                    <a:pt x="135" y="205"/>
                    <a:pt x="137" y="193"/>
                  </a:cubicBezTo>
                  <a:cubicBezTo>
                    <a:pt x="140" y="192"/>
                    <a:pt x="143" y="191"/>
                    <a:pt x="146" y="189"/>
                  </a:cubicBezTo>
                  <a:cubicBezTo>
                    <a:pt x="150" y="193"/>
                    <a:pt x="155" y="194"/>
                    <a:pt x="160" y="194"/>
                  </a:cubicBezTo>
                  <a:cubicBezTo>
                    <a:pt x="166" y="194"/>
                    <a:pt x="172" y="192"/>
                    <a:pt x="176" y="188"/>
                  </a:cubicBezTo>
                  <a:cubicBezTo>
                    <a:pt x="187" y="177"/>
                    <a:pt x="187" y="177"/>
                    <a:pt x="187" y="177"/>
                  </a:cubicBezTo>
                  <a:cubicBezTo>
                    <a:pt x="191" y="173"/>
                    <a:pt x="194" y="167"/>
                    <a:pt x="194" y="161"/>
                  </a:cubicBezTo>
                  <a:cubicBezTo>
                    <a:pt x="194" y="155"/>
                    <a:pt x="192" y="150"/>
                    <a:pt x="188" y="146"/>
                  </a:cubicBezTo>
                  <a:cubicBezTo>
                    <a:pt x="190" y="143"/>
                    <a:pt x="191" y="140"/>
                    <a:pt x="192" y="137"/>
                  </a:cubicBezTo>
                  <a:cubicBezTo>
                    <a:pt x="204" y="136"/>
                    <a:pt x="213" y="126"/>
                    <a:pt x="213" y="115"/>
                  </a:cubicBezTo>
                  <a:cubicBezTo>
                    <a:pt x="213" y="99"/>
                    <a:pt x="213" y="99"/>
                    <a:pt x="213" y="99"/>
                  </a:cubicBezTo>
                  <a:cubicBezTo>
                    <a:pt x="213" y="88"/>
                    <a:pt x="204" y="78"/>
                    <a:pt x="192" y="77"/>
                  </a:cubicBezTo>
                  <a:cubicBezTo>
                    <a:pt x="191" y="74"/>
                    <a:pt x="190" y="71"/>
                    <a:pt x="188" y="68"/>
                  </a:cubicBezTo>
                  <a:cubicBezTo>
                    <a:pt x="192" y="64"/>
                    <a:pt x="194" y="58"/>
                    <a:pt x="194" y="53"/>
                  </a:cubicBezTo>
                  <a:cubicBezTo>
                    <a:pt x="194" y="47"/>
                    <a:pt x="191" y="41"/>
                    <a:pt x="187" y="37"/>
                  </a:cubicBezTo>
                  <a:cubicBezTo>
                    <a:pt x="176" y="26"/>
                    <a:pt x="176" y="26"/>
                    <a:pt x="176" y="26"/>
                  </a:cubicBezTo>
                  <a:cubicBezTo>
                    <a:pt x="172" y="22"/>
                    <a:pt x="166" y="20"/>
                    <a:pt x="160" y="20"/>
                  </a:cubicBezTo>
                  <a:cubicBezTo>
                    <a:pt x="155" y="20"/>
                    <a:pt x="150" y="21"/>
                    <a:pt x="146" y="25"/>
                  </a:cubicBezTo>
                  <a:cubicBezTo>
                    <a:pt x="143" y="23"/>
                    <a:pt x="140" y="22"/>
                    <a:pt x="137" y="21"/>
                  </a:cubicBezTo>
                  <a:cubicBezTo>
                    <a:pt x="135" y="9"/>
                    <a:pt x="126" y="0"/>
                    <a:pt x="1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6" name="Freeform 10"/>
            <p:cNvSpPr>
              <a:spLocks noEditPoints="1"/>
            </p:cNvSpPr>
            <p:nvPr/>
          </p:nvSpPr>
          <p:spPr bwMode="auto">
            <a:xfrm>
              <a:off x="8467726" y="5132388"/>
              <a:ext cx="87313" cy="85725"/>
            </a:xfrm>
            <a:custGeom>
              <a:avLst/>
              <a:gdLst>
                <a:gd name="T0" fmla="*/ 49 w 99"/>
                <a:gd name="T1" fmla="*/ 99 h 99"/>
                <a:gd name="T2" fmla="*/ 0 w 99"/>
                <a:gd name="T3" fmla="*/ 50 h 99"/>
                <a:gd name="T4" fmla="*/ 49 w 99"/>
                <a:gd name="T5" fmla="*/ 0 h 99"/>
                <a:gd name="T6" fmla="*/ 99 w 99"/>
                <a:gd name="T7" fmla="*/ 50 h 99"/>
                <a:gd name="T8" fmla="*/ 49 w 99"/>
                <a:gd name="T9" fmla="*/ 99 h 99"/>
                <a:gd name="T10" fmla="*/ 49 w 99"/>
                <a:gd name="T11" fmla="*/ 8 h 99"/>
                <a:gd name="T12" fmla="*/ 7 w 99"/>
                <a:gd name="T13" fmla="*/ 50 h 99"/>
                <a:gd name="T14" fmla="*/ 49 w 99"/>
                <a:gd name="T15" fmla="*/ 92 h 99"/>
                <a:gd name="T16" fmla="*/ 91 w 99"/>
                <a:gd name="T17" fmla="*/ 50 h 99"/>
                <a:gd name="T18" fmla="*/ 49 w 99"/>
                <a:gd name="T19" fmla="*/ 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3"/>
                    <a:pt x="22" y="0"/>
                    <a:pt x="49" y="0"/>
                  </a:cubicBezTo>
                  <a:cubicBezTo>
                    <a:pt x="76" y="0"/>
                    <a:pt x="99" y="23"/>
                    <a:pt x="99" y="50"/>
                  </a:cubicBezTo>
                  <a:cubicBezTo>
                    <a:pt x="99" y="77"/>
                    <a:pt x="76" y="99"/>
                    <a:pt x="49" y="99"/>
                  </a:cubicBezTo>
                  <a:close/>
                  <a:moveTo>
                    <a:pt x="49" y="8"/>
                  </a:moveTo>
                  <a:cubicBezTo>
                    <a:pt x="26" y="8"/>
                    <a:pt x="7" y="27"/>
                    <a:pt x="7" y="50"/>
                  </a:cubicBezTo>
                  <a:cubicBezTo>
                    <a:pt x="7" y="73"/>
                    <a:pt x="26" y="92"/>
                    <a:pt x="49" y="92"/>
                  </a:cubicBezTo>
                  <a:cubicBezTo>
                    <a:pt x="72" y="92"/>
                    <a:pt x="91" y="73"/>
                    <a:pt x="91" y="50"/>
                  </a:cubicBezTo>
                  <a:cubicBezTo>
                    <a:pt x="91" y="27"/>
                    <a:pt x="72" y="8"/>
                    <a:pt x="4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7" name="Freeform 11"/>
            <p:cNvSpPr>
              <a:spLocks noEditPoints="1"/>
            </p:cNvSpPr>
            <p:nvPr/>
          </p:nvSpPr>
          <p:spPr bwMode="auto">
            <a:xfrm>
              <a:off x="8488363" y="5151438"/>
              <a:ext cx="46038" cy="47625"/>
            </a:xfrm>
            <a:custGeom>
              <a:avLst/>
              <a:gdLst>
                <a:gd name="T0" fmla="*/ 26 w 53"/>
                <a:gd name="T1" fmla="*/ 54 h 54"/>
                <a:gd name="T2" fmla="*/ 0 w 53"/>
                <a:gd name="T3" fmla="*/ 27 h 54"/>
                <a:gd name="T4" fmla="*/ 26 w 53"/>
                <a:gd name="T5" fmla="*/ 0 h 54"/>
                <a:gd name="T6" fmla="*/ 53 w 53"/>
                <a:gd name="T7" fmla="*/ 27 h 54"/>
                <a:gd name="T8" fmla="*/ 26 w 53"/>
                <a:gd name="T9" fmla="*/ 54 h 54"/>
                <a:gd name="T10" fmla="*/ 26 w 53"/>
                <a:gd name="T11" fmla="*/ 8 h 54"/>
                <a:gd name="T12" fmla="*/ 7 w 53"/>
                <a:gd name="T13" fmla="*/ 27 h 54"/>
                <a:gd name="T14" fmla="*/ 26 w 53"/>
                <a:gd name="T15" fmla="*/ 46 h 54"/>
                <a:gd name="T16" fmla="*/ 45 w 53"/>
                <a:gd name="T17" fmla="*/ 27 h 54"/>
                <a:gd name="T18" fmla="*/ 26 w 53"/>
                <a:gd name="T19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54">
                  <a:moveTo>
                    <a:pt x="26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1" y="0"/>
                    <a:pt x="53" y="12"/>
                    <a:pt x="53" y="27"/>
                  </a:cubicBezTo>
                  <a:cubicBezTo>
                    <a:pt x="53" y="42"/>
                    <a:pt x="41" y="54"/>
                    <a:pt x="26" y="54"/>
                  </a:cubicBezTo>
                  <a:close/>
                  <a:moveTo>
                    <a:pt x="26" y="8"/>
                  </a:moveTo>
                  <a:cubicBezTo>
                    <a:pt x="16" y="8"/>
                    <a:pt x="7" y="16"/>
                    <a:pt x="7" y="27"/>
                  </a:cubicBezTo>
                  <a:cubicBezTo>
                    <a:pt x="7" y="37"/>
                    <a:pt x="16" y="46"/>
                    <a:pt x="26" y="46"/>
                  </a:cubicBezTo>
                  <a:cubicBezTo>
                    <a:pt x="37" y="46"/>
                    <a:pt x="45" y="37"/>
                    <a:pt x="45" y="27"/>
                  </a:cubicBezTo>
                  <a:cubicBezTo>
                    <a:pt x="45" y="16"/>
                    <a:pt x="37" y="8"/>
                    <a:pt x="2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18" name="Group 517"/>
          <p:cNvGrpSpPr/>
          <p:nvPr userDrawn="1"/>
        </p:nvGrpSpPr>
        <p:grpSpPr>
          <a:xfrm>
            <a:off x="10734876" y="3050522"/>
            <a:ext cx="360006" cy="489750"/>
            <a:chOff x="7523163" y="1893888"/>
            <a:chExt cx="801688" cy="1090612"/>
          </a:xfrm>
          <a:solidFill>
            <a:schemeClr val="bg2"/>
          </a:solidFill>
        </p:grpSpPr>
        <p:sp>
          <p:nvSpPr>
            <p:cNvPr id="519" name="Freeform 17"/>
            <p:cNvSpPr>
              <a:spLocks/>
            </p:cNvSpPr>
            <p:nvPr/>
          </p:nvSpPr>
          <p:spPr bwMode="auto">
            <a:xfrm>
              <a:off x="7823201" y="2260600"/>
              <a:ext cx="247650" cy="60325"/>
            </a:xfrm>
            <a:custGeom>
              <a:avLst/>
              <a:gdLst>
                <a:gd name="T0" fmla="*/ 58 w 65"/>
                <a:gd name="T1" fmla="*/ 0 h 16"/>
                <a:gd name="T2" fmla="*/ 7 w 65"/>
                <a:gd name="T3" fmla="*/ 0 h 16"/>
                <a:gd name="T4" fmla="*/ 0 w 65"/>
                <a:gd name="T5" fmla="*/ 8 h 16"/>
                <a:gd name="T6" fmla="*/ 7 w 65"/>
                <a:gd name="T7" fmla="*/ 16 h 16"/>
                <a:gd name="T8" fmla="*/ 58 w 65"/>
                <a:gd name="T9" fmla="*/ 16 h 16"/>
                <a:gd name="T10" fmla="*/ 65 w 65"/>
                <a:gd name="T11" fmla="*/ 8 h 16"/>
                <a:gd name="T12" fmla="*/ 58 w 65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6">
                  <a:moveTo>
                    <a:pt x="5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2"/>
                    <a:pt x="3" y="16"/>
                    <a:pt x="7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62" y="16"/>
                    <a:pt x="65" y="12"/>
                    <a:pt x="65" y="8"/>
                  </a:cubicBezTo>
                  <a:cubicBezTo>
                    <a:pt x="65" y="4"/>
                    <a:pt x="62" y="0"/>
                    <a:pt x="5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0" name="Freeform 18"/>
            <p:cNvSpPr>
              <a:spLocks/>
            </p:cNvSpPr>
            <p:nvPr/>
          </p:nvSpPr>
          <p:spPr bwMode="auto">
            <a:xfrm>
              <a:off x="7823201" y="2427288"/>
              <a:ext cx="247650" cy="60325"/>
            </a:xfrm>
            <a:custGeom>
              <a:avLst/>
              <a:gdLst>
                <a:gd name="T0" fmla="*/ 65 w 65"/>
                <a:gd name="T1" fmla="*/ 8 h 16"/>
                <a:gd name="T2" fmla="*/ 58 w 65"/>
                <a:gd name="T3" fmla="*/ 0 h 16"/>
                <a:gd name="T4" fmla="*/ 7 w 65"/>
                <a:gd name="T5" fmla="*/ 0 h 16"/>
                <a:gd name="T6" fmla="*/ 0 w 65"/>
                <a:gd name="T7" fmla="*/ 8 h 16"/>
                <a:gd name="T8" fmla="*/ 7 w 65"/>
                <a:gd name="T9" fmla="*/ 16 h 16"/>
                <a:gd name="T10" fmla="*/ 58 w 65"/>
                <a:gd name="T11" fmla="*/ 16 h 16"/>
                <a:gd name="T12" fmla="*/ 65 w 65"/>
                <a:gd name="T1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6">
                  <a:moveTo>
                    <a:pt x="65" y="8"/>
                  </a:moveTo>
                  <a:cubicBezTo>
                    <a:pt x="65" y="4"/>
                    <a:pt x="62" y="0"/>
                    <a:pt x="5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2"/>
                    <a:pt x="3" y="16"/>
                    <a:pt x="7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62" y="16"/>
                    <a:pt x="65" y="12"/>
                    <a:pt x="6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1" name="Freeform 19"/>
            <p:cNvSpPr>
              <a:spLocks noEditPoints="1"/>
            </p:cNvSpPr>
            <p:nvPr/>
          </p:nvSpPr>
          <p:spPr bwMode="auto">
            <a:xfrm>
              <a:off x="7694613" y="2238375"/>
              <a:ext cx="103188" cy="104775"/>
            </a:xfrm>
            <a:custGeom>
              <a:avLst/>
              <a:gdLst>
                <a:gd name="T0" fmla="*/ 65 w 65"/>
                <a:gd name="T1" fmla="*/ 0 h 66"/>
                <a:gd name="T2" fmla="*/ 0 w 65"/>
                <a:gd name="T3" fmla="*/ 0 h 66"/>
                <a:gd name="T4" fmla="*/ 0 w 65"/>
                <a:gd name="T5" fmla="*/ 66 h 66"/>
                <a:gd name="T6" fmla="*/ 65 w 65"/>
                <a:gd name="T7" fmla="*/ 66 h 66"/>
                <a:gd name="T8" fmla="*/ 65 w 65"/>
                <a:gd name="T9" fmla="*/ 0 h 66"/>
                <a:gd name="T10" fmla="*/ 48 w 65"/>
                <a:gd name="T11" fmla="*/ 50 h 66"/>
                <a:gd name="T12" fmla="*/ 17 w 65"/>
                <a:gd name="T13" fmla="*/ 50 h 66"/>
                <a:gd name="T14" fmla="*/ 17 w 65"/>
                <a:gd name="T15" fmla="*/ 19 h 66"/>
                <a:gd name="T16" fmla="*/ 48 w 65"/>
                <a:gd name="T17" fmla="*/ 19 h 66"/>
                <a:gd name="T18" fmla="*/ 48 w 65"/>
                <a:gd name="T19" fmla="*/ 5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66">
                  <a:moveTo>
                    <a:pt x="65" y="0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65" y="66"/>
                  </a:lnTo>
                  <a:lnTo>
                    <a:pt x="65" y="0"/>
                  </a:lnTo>
                  <a:close/>
                  <a:moveTo>
                    <a:pt x="48" y="50"/>
                  </a:moveTo>
                  <a:lnTo>
                    <a:pt x="17" y="50"/>
                  </a:lnTo>
                  <a:lnTo>
                    <a:pt x="17" y="19"/>
                  </a:lnTo>
                  <a:lnTo>
                    <a:pt x="48" y="19"/>
                  </a:lnTo>
                  <a:lnTo>
                    <a:pt x="48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2" name="Freeform 20"/>
            <p:cNvSpPr>
              <a:spLocks noEditPoints="1"/>
            </p:cNvSpPr>
            <p:nvPr/>
          </p:nvSpPr>
          <p:spPr bwMode="auto">
            <a:xfrm>
              <a:off x="7694613" y="2405063"/>
              <a:ext cx="103188" cy="104775"/>
            </a:xfrm>
            <a:custGeom>
              <a:avLst/>
              <a:gdLst>
                <a:gd name="T0" fmla="*/ 65 w 65"/>
                <a:gd name="T1" fmla="*/ 0 h 66"/>
                <a:gd name="T2" fmla="*/ 0 w 65"/>
                <a:gd name="T3" fmla="*/ 0 h 66"/>
                <a:gd name="T4" fmla="*/ 0 w 65"/>
                <a:gd name="T5" fmla="*/ 66 h 66"/>
                <a:gd name="T6" fmla="*/ 65 w 65"/>
                <a:gd name="T7" fmla="*/ 66 h 66"/>
                <a:gd name="T8" fmla="*/ 65 w 65"/>
                <a:gd name="T9" fmla="*/ 0 h 66"/>
                <a:gd name="T10" fmla="*/ 48 w 65"/>
                <a:gd name="T11" fmla="*/ 47 h 66"/>
                <a:gd name="T12" fmla="*/ 17 w 65"/>
                <a:gd name="T13" fmla="*/ 47 h 66"/>
                <a:gd name="T14" fmla="*/ 17 w 65"/>
                <a:gd name="T15" fmla="*/ 16 h 66"/>
                <a:gd name="T16" fmla="*/ 48 w 65"/>
                <a:gd name="T17" fmla="*/ 16 h 66"/>
                <a:gd name="T18" fmla="*/ 48 w 65"/>
                <a:gd name="T19" fmla="*/ 4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66">
                  <a:moveTo>
                    <a:pt x="65" y="0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65" y="66"/>
                  </a:lnTo>
                  <a:lnTo>
                    <a:pt x="65" y="0"/>
                  </a:lnTo>
                  <a:close/>
                  <a:moveTo>
                    <a:pt x="48" y="47"/>
                  </a:moveTo>
                  <a:lnTo>
                    <a:pt x="17" y="47"/>
                  </a:lnTo>
                  <a:lnTo>
                    <a:pt x="17" y="16"/>
                  </a:lnTo>
                  <a:lnTo>
                    <a:pt x="48" y="16"/>
                  </a:lnTo>
                  <a:lnTo>
                    <a:pt x="48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3" name="Freeform 21"/>
            <p:cNvSpPr>
              <a:spLocks noEditPoints="1"/>
            </p:cNvSpPr>
            <p:nvPr/>
          </p:nvSpPr>
          <p:spPr bwMode="auto">
            <a:xfrm>
              <a:off x="7694613" y="2571750"/>
              <a:ext cx="103188" cy="104775"/>
            </a:xfrm>
            <a:custGeom>
              <a:avLst/>
              <a:gdLst>
                <a:gd name="T0" fmla="*/ 0 w 65"/>
                <a:gd name="T1" fmla="*/ 66 h 66"/>
                <a:gd name="T2" fmla="*/ 65 w 65"/>
                <a:gd name="T3" fmla="*/ 66 h 66"/>
                <a:gd name="T4" fmla="*/ 65 w 65"/>
                <a:gd name="T5" fmla="*/ 0 h 66"/>
                <a:gd name="T6" fmla="*/ 0 w 65"/>
                <a:gd name="T7" fmla="*/ 0 h 66"/>
                <a:gd name="T8" fmla="*/ 0 w 65"/>
                <a:gd name="T9" fmla="*/ 66 h 66"/>
                <a:gd name="T10" fmla="*/ 17 w 65"/>
                <a:gd name="T11" fmla="*/ 16 h 66"/>
                <a:gd name="T12" fmla="*/ 48 w 65"/>
                <a:gd name="T13" fmla="*/ 16 h 66"/>
                <a:gd name="T14" fmla="*/ 48 w 65"/>
                <a:gd name="T15" fmla="*/ 47 h 66"/>
                <a:gd name="T16" fmla="*/ 17 w 65"/>
                <a:gd name="T17" fmla="*/ 47 h 66"/>
                <a:gd name="T18" fmla="*/ 17 w 65"/>
                <a:gd name="T19" fmla="*/ 1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66">
                  <a:moveTo>
                    <a:pt x="0" y="66"/>
                  </a:moveTo>
                  <a:lnTo>
                    <a:pt x="65" y="66"/>
                  </a:lnTo>
                  <a:lnTo>
                    <a:pt x="65" y="0"/>
                  </a:lnTo>
                  <a:lnTo>
                    <a:pt x="0" y="0"/>
                  </a:lnTo>
                  <a:lnTo>
                    <a:pt x="0" y="66"/>
                  </a:lnTo>
                  <a:close/>
                  <a:moveTo>
                    <a:pt x="17" y="16"/>
                  </a:moveTo>
                  <a:lnTo>
                    <a:pt x="48" y="16"/>
                  </a:lnTo>
                  <a:lnTo>
                    <a:pt x="48" y="47"/>
                  </a:lnTo>
                  <a:lnTo>
                    <a:pt x="17" y="47"/>
                  </a:lnTo>
                  <a:lnTo>
                    <a:pt x="17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4" name="Freeform 22"/>
            <p:cNvSpPr>
              <a:spLocks/>
            </p:cNvSpPr>
            <p:nvPr/>
          </p:nvSpPr>
          <p:spPr bwMode="auto">
            <a:xfrm>
              <a:off x="7823201" y="2593975"/>
              <a:ext cx="201613" cy="57150"/>
            </a:xfrm>
            <a:custGeom>
              <a:avLst/>
              <a:gdLst>
                <a:gd name="T0" fmla="*/ 0 w 53"/>
                <a:gd name="T1" fmla="*/ 8 h 15"/>
                <a:gd name="T2" fmla="*/ 7 w 53"/>
                <a:gd name="T3" fmla="*/ 15 h 15"/>
                <a:gd name="T4" fmla="*/ 35 w 53"/>
                <a:gd name="T5" fmla="*/ 15 h 15"/>
                <a:gd name="T6" fmla="*/ 53 w 53"/>
                <a:gd name="T7" fmla="*/ 0 h 15"/>
                <a:gd name="T8" fmla="*/ 7 w 53"/>
                <a:gd name="T9" fmla="*/ 0 h 15"/>
                <a:gd name="T10" fmla="*/ 0 w 53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15">
                  <a:moveTo>
                    <a:pt x="0" y="8"/>
                  </a:moveTo>
                  <a:cubicBezTo>
                    <a:pt x="0" y="12"/>
                    <a:pt x="3" y="15"/>
                    <a:pt x="7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40" y="9"/>
                    <a:pt x="46" y="4"/>
                    <a:pt x="5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5" name="Freeform 23"/>
            <p:cNvSpPr>
              <a:spLocks noEditPoints="1"/>
            </p:cNvSpPr>
            <p:nvPr/>
          </p:nvSpPr>
          <p:spPr bwMode="auto">
            <a:xfrm>
              <a:off x="7523163" y="1893888"/>
              <a:ext cx="719138" cy="1006475"/>
            </a:xfrm>
            <a:custGeom>
              <a:avLst/>
              <a:gdLst>
                <a:gd name="T0" fmla="*/ 48 w 189"/>
                <a:gd name="T1" fmla="*/ 244 h 266"/>
                <a:gd name="T2" fmla="*/ 22 w 189"/>
                <a:gd name="T3" fmla="*/ 218 h 266"/>
                <a:gd name="T4" fmla="*/ 22 w 189"/>
                <a:gd name="T5" fmla="*/ 80 h 266"/>
                <a:gd name="T6" fmla="*/ 48 w 189"/>
                <a:gd name="T7" fmla="*/ 54 h 266"/>
                <a:gd name="T8" fmla="*/ 57 w 189"/>
                <a:gd name="T9" fmla="*/ 54 h 266"/>
                <a:gd name="T10" fmla="*/ 69 w 189"/>
                <a:gd name="T11" fmla="*/ 63 h 266"/>
                <a:gd name="T12" fmla="*/ 121 w 189"/>
                <a:gd name="T13" fmla="*/ 63 h 266"/>
                <a:gd name="T14" fmla="*/ 133 w 189"/>
                <a:gd name="T15" fmla="*/ 54 h 266"/>
                <a:gd name="T16" fmla="*/ 141 w 189"/>
                <a:gd name="T17" fmla="*/ 54 h 266"/>
                <a:gd name="T18" fmla="*/ 167 w 189"/>
                <a:gd name="T19" fmla="*/ 80 h 266"/>
                <a:gd name="T20" fmla="*/ 167 w 189"/>
                <a:gd name="T21" fmla="*/ 178 h 266"/>
                <a:gd name="T22" fmla="*/ 189 w 189"/>
                <a:gd name="T23" fmla="*/ 184 h 266"/>
                <a:gd name="T24" fmla="*/ 189 w 189"/>
                <a:gd name="T25" fmla="*/ 80 h 266"/>
                <a:gd name="T26" fmla="*/ 141 w 189"/>
                <a:gd name="T27" fmla="*/ 32 h 266"/>
                <a:gd name="T28" fmla="*/ 133 w 189"/>
                <a:gd name="T29" fmla="*/ 32 h 266"/>
                <a:gd name="T30" fmla="*/ 121 w 189"/>
                <a:gd name="T31" fmla="*/ 22 h 266"/>
                <a:gd name="T32" fmla="*/ 117 w 189"/>
                <a:gd name="T33" fmla="*/ 22 h 266"/>
                <a:gd name="T34" fmla="*/ 95 w 189"/>
                <a:gd name="T35" fmla="*/ 0 h 266"/>
                <a:gd name="T36" fmla="*/ 72 w 189"/>
                <a:gd name="T37" fmla="*/ 22 h 266"/>
                <a:gd name="T38" fmla="*/ 69 w 189"/>
                <a:gd name="T39" fmla="*/ 22 h 266"/>
                <a:gd name="T40" fmla="*/ 56 w 189"/>
                <a:gd name="T41" fmla="*/ 32 h 266"/>
                <a:gd name="T42" fmla="*/ 48 w 189"/>
                <a:gd name="T43" fmla="*/ 32 h 266"/>
                <a:gd name="T44" fmla="*/ 0 w 189"/>
                <a:gd name="T45" fmla="*/ 80 h 266"/>
                <a:gd name="T46" fmla="*/ 0 w 189"/>
                <a:gd name="T47" fmla="*/ 218 h 266"/>
                <a:gd name="T48" fmla="*/ 48 w 189"/>
                <a:gd name="T49" fmla="*/ 266 h 266"/>
                <a:gd name="T50" fmla="*/ 107 w 189"/>
                <a:gd name="T51" fmla="*/ 266 h 266"/>
                <a:gd name="T52" fmla="*/ 101 w 189"/>
                <a:gd name="T53" fmla="*/ 244 h 266"/>
                <a:gd name="T54" fmla="*/ 48 w 189"/>
                <a:gd name="T55" fmla="*/ 244 h 266"/>
                <a:gd name="T56" fmla="*/ 95 w 189"/>
                <a:gd name="T57" fmla="*/ 14 h 266"/>
                <a:gd name="T58" fmla="*/ 103 w 189"/>
                <a:gd name="T59" fmla="*/ 22 h 266"/>
                <a:gd name="T60" fmla="*/ 86 w 189"/>
                <a:gd name="T61" fmla="*/ 22 h 266"/>
                <a:gd name="T62" fmla="*/ 95 w 189"/>
                <a:gd name="T63" fmla="*/ 1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9" h="266">
                  <a:moveTo>
                    <a:pt x="48" y="244"/>
                  </a:moveTo>
                  <a:cubicBezTo>
                    <a:pt x="34" y="244"/>
                    <a:pt x="22" y="232"/>
                    <a:pt x="22" y="218"/>
                  </a:cubicBezTo>
                  <a:cubicBezTo>
                    <a:pt x="22" y="80"/>
                    <a:pt x="22" y="80"/>
                    <a:pt x="22" y="80"/>
                  </a:cubicBezTo>
                  <a:cubicBezTo>
                    <a:pt x="22" y="65"/>
                    <a:pt x="34" y="54"/>
                    <a:pt x="48" y="54"/>
                  </a:cubicBezTo>
                  <a:cubicBezTo>
                    <a:pt x="57" y="54"/>
                    <a:pt x="57" y="54"/>
                    <a:pt x="57" y="54"/>
                  </a:cubicBezTo>
                  <a:cubicBezTo>
                    <a:pt x="58" y="59"/>
                    <a:pt x="63" y="63"/>
                    <a:pt x="69" y="63"/>
                  </a:cubicBezTo>
                  <a:cubicBezTo>
                    <a:pt x="121" y="63"/>
                    <a:pt x="121" y="63"/>
                    <a:pt x="121" y="63"/>
                  </a:cubicBezTo>
                  <a:cubicBezTo>
                    <a:pt x="126" y="63"/>
                    <a:pt x="131" y="59"/>
                    <a:pt x="133" y="54"/>
                  </a:cubicBezTo>
                  <a:cubicBezTo>
                    <a:pt x="141" y="54"/>
                    <a:pt x="141" y="54"/>
                    <a:pt x="141" y="54"/>
                  </a:cubicBezTo>
                  <a:cubicBezTo>
                    <a:pt x="155" y="54"/>
                    <a:pt x="167" y="65"/>
                    <a:pt x="167" y="80"/>
                  </a:cubicBezTo>
                  <a:cubicBezTo>
                    <a:pt x="167" y="178"/>
                    <a:pt x="167" y="178"/>
                    <a:pt x="167" y="178"/>
                  </a:cubicBezTo>
                  <a:cubicBezTo>
                    <a:pt x="175" y="179"/>
                    <a:pt x="182" y="181"/>
                    <a:pt x="189" y="184"/>
                  </a:cubicBezTo>
                  <a:cubicBezTo>
                    <a:pt x="189" y="80"/>
                    <a:pt x="189" y="80"/>
                    <a:pt x="189" y="80"/>
                  </a:cubicBezTo>
                  <a:cubicBezTo>
                    <a:pt x="189" y="53"/>
                    <a:pt x="167" y="32"/>
                    <a:pt x="141" y="32"/>
                  </a:cubicBezTo>
                  <a:cubicBezTo>
                    <a:pt x="133" y="32"/>
                    <a:pt x="133" y="32"/>
                    <a:pt x="133" y="32"/>
                  </a:cubicBezTo>
                  <a:cubicBezTo>
                    <a:pt x="131" y="26"/>
                    <a:pt x="126" y="22"/>
                    <a:pt x="121" y="22"/>
                  </a:cubicBezTo>
                  <a:cubicBezTo>
                    <a:pt x="117" y="22"/>
                    <a:pt x="117" y="22"/>
                    <a:pt x="117" y="22"/>
                  </a:cubicBezTo>
                  <a:cubicBezTo>
                    <a:pt x="117" y="10"/>
                    <a:pt x="107" y="0"/>
                    <a:pt x="95" y="0"/>
                  </a:cubicBezTo>
                  <a:cubicBezTo>
                    <a:pt x="82" y="0"/>
                    <a:pt x="72" y="10"/>
                    <a:pt x="72" y="22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63" y="22"/>
                    <a:pt x="58" y="26"/>
                    <a:pt x="56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22" y="32"/>
                    <a:pt x="0" y="53"/>
                    <a:pt x="0" y="80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44"/>
                    <a:pt x="22" y="266"/>
                    <a:pt x="48" y="266"/>
                  </a:cubicBezTo>
                  <a:cubicBezTo>
                    <a:pt x="107" y="266"/>
                    <a:pt x="107" y="266"/>
                    <a:pt x="107" y="266"/>
                  </a:cubicBezTo>
                  <a:cubicBezTo>
                    <a:pt x="104" y="259"/>
                    <a:pt x="102" y="252"/>
                    <a:pt x="101" y="244"/>
                  </a:cubicBezTo>
                  <a:lnTo>
                    <a:pt x="48" y="244"/>
                  </a:lnTo>
                  <a:close/>
                  <a:moveTo>
                    <a:pt x="95" y="14"/>
                  </a:moveTo>
                  <a:cubicBezTo>
                    <a:pt x="99" y="14"/>
                    <a:pt x="103" y="17"/>
                    <a:pt x="103" y="22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6" y="17"/>
                    <a:pt x="90" y="14"/>
                    <a:pt x="95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6" name="Freeform 24"/>
            <p:cNvSpPr>
              <a:spLocks noEditPoints="1"/>
            </p:cNvSpPr>
            <p:nvPr/>
          </p:nvSpPr>
          <p:spPr bwMode="auto">
            <a:xfrm>
              <a:off x="7948613" y="2605088"/>
              <a:ext cx="376238" cy="379412"/>
            </a:xfrm>
            <a:custGeom>
              <a:avLst/>
              <a:gdLst>
                <a:gd name="T0" fmla="*/ 49 w 99"/>
                <a:gd name="T1" fmla="*/ 0 h 100"/>
                <a:gd name="T2" fmla="*/ 0 w 99"/>
                <a:gd name="T3" fmla="*/ 50 h 100"/>
                <a:gd name="T4" fmla="*/ 49 w 99"/>
                <a:gd name="T5" fmla="*/ 100 h 100"/>
                <a:gd name="T6" fmla="*/ 99 w 99"/>
                <a:gd name="T7" fmla="*/ 50 h 100"/>
                <a:gd name="T8" fmla="*/ 49 w 99"/>
                <a:gd name="T9" fmla="*/ 0 h 100"/>
                <a:gd name="T10" fmla="*/ 45 w 99"/>
                <a:gd name="T11" fmla="*/ 77 h 100"/>
                <a:gd name="T12" fmla="*/ 37 w 99"/>
                <a:gd name="T13" fmla="*/ 77 h 100"/>
                <a:gd name="T14" fmla="*/ 23 w 99"/>
                <a:gd name="T15" fmla="*/ 49 h 100"/>
                <a:gd name="T16" fmla="*/ 31 w 99"/>
                <a:gd name="T17" fmla="*/ 44 h 100"/>
                <a:gd name="T18" fmla="*/ 39 w 99"/>
                <a:gd name="T19" fmla="*/ 62 h 100"/>
                <a:gd name="T20" fmla="*/ 60 w 99"/>
                <a:gd name="T21" fmla="*/ 23 h 100"/>
                <a:gd name="T22" fmla="*/ 75 w 99"/>
                <a:gd name="T23" fmla="*/ 23 h 100"/>
                <a:gd name="T24" fmla="*/ 45 w 99"/>
                <a:gd name="T25" fmla="*/ 7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9" h="100">
                  <a:moveTo>
                    <a:pt x="49" y="0"/>
                  </a:moveTo>
                  <a:cubicBezTo>
                    <a:pt x="22" y="0"/>
                    <a:pt x="0" y="23"/>
                    <a:pt x="0" y="50"/>
                  </a:cubicBezTo>
                  <a:cubicBezTo>
                    <a:pt x="0" y="77"/>
                    <a:pt x="22" y="100"/>
                    <a:pt x="49" y="100"/>
                  </a:cubicBezTo>
                  <a:cubicBezTo>
                    <a:pt x="76" y="100"/>
                    <a:pt x="99" y="77"/>
                    <a:pt x="99" y="50"/>
                  </a:cubicBezTo>
                  <a:cubicBezTo>
                    <a:pt x="99" y="23"/>
                    <a:pt x="76" y="0"/>
                    <a:pt x="49" y="0"/>
                  </a:cubicBezTo>
                  <a:close/>
                  <a:moveTo>
                    <a:pt x="45" y="77"/>
                  </a:moveTo>
                  <a:cubicBezTo>
                    <a:pt x="37" y="77"/>
                    <a:pt x="37" y="77"/>
                    <a:pt x="37" y="77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31" y="44"/>
                    <a:pt x="31" y="44"/>
                    <a:pt x="31" y="44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75" y="23"/>
                    <a:pt x="75" y="23"/>
                    <a:pt x="75" y="23"/>
                  </a:cubicBezTo>
                  <a:lnTo>
                    <a:pt x="45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27" name="Freeform 5"/>
          <p:cNvSpPr>
            <a:spLocks noEditPoints="1"/>
          </p:cNvSpPr>
          <p:nvPr userDrawn="1"/>
        </p:nvSpPr>
        <p:spPr bwMode="auto">
          <a:xfrm>
            <a:off x="10763664" y="531265"/>
            <a:ext cx="369798" cy="447651"/>
          </a:xfrm>
          <a:custGeom>
            <a:avLst/>
            <a:gdLst>
              <a:gd name="T0" fmla="*/ 791 w 812"/>
              <a:gd name="T1" fmla="*/ 578 h 983"/>
              <a:gd name="T2" fmla="*/ 697 w 812"/>
              <a:gd name="T3" fmla="*/ 481 h 983"/>
              <a:gd name="T4" fmla="*/ 543 w 812"/>
              <a:gd name="T5" fmla="*/ 441 h 983"/>
              <a:gd name="T6" fmla="*/ 504 w 812"/>
              <a:gd name="T7" fmla="*/ 400 h 983"/>
              <a:gd name="T8" fmla="*/ 541 w 812"/>
              <a:gd name="T9" fmla="*/ 311 h 983"/>
              <a:gd name="T10" fmla="*/ 543 w 812"/>
              <a:gd name="T11" fmla="*/ 311 h 983"/>
              <a:gd name="T12" fmla="*/ 571 w 812"/>
              <a:gd name="T13" fmla="*/ 222 h 983"/>
              <a:gd name="T14" fmla="*/ 584 w 812"/>
              <a:gd name="T15" fmla="*/ 153 h 983"/>
              <a:gd name="T16" fmla="*/ 524 w 812"/>
              <a:gd name="T17" fmla="*/ 34 h 983"/>
              <a:gd name="T18" fmla="*/ 486 w 812"/>
              <a:gd name="T19" fmla="*/ 16 h 983"/>
              <a:gd name="T20" fmla="*/ 371 w 812"/>
              <a:gd name="T21" fmla="*/ 0 h 983"/>
              <a:gd name="T22" fmla="*/ 315 w 812"/>
              <a:gd name="T23" fmla="*/ 29 h 983"/>
              <a:gd name="T24" fmla="*/ 256 w 812"/>
              <a:gd name="T25" fmla="*/ 49 h 983"/>
              <a:gd name="T26" fmla="*/ 227 w 812"/>
              <a:gd name="T27" fmla="*/ 128 h 983"/>
              <a:gd name="T28" fmla="*/ 237 w 812"/>
              <a:gd name="T29" fmla="*/ 227 h 983"/>
              <a:gd name="T30" fmla="*/ 261 w 812"/>
              <a:gd name="T31" fmla="*/ 311 h 983"/>
              <a:gd name="T32" fmla="*/ 262 w 812"/>
              <a:gd name="T33" fmla="*/ 311 h 983"/>
              <a:gd name="T34" fmla="*/ 280 w 812"/>
              <a:gd name="T35" fmla="*/ 352 h 983"/>
              <a:gd name="T36" fmla="*/ 286 w 812"/>
              <a:gd name="T37" fmla="*/ 420 h 983"/>
              <a:gd name="T38" fmla="*/ 190 w 812"/>
              <a:gd name="T39" fmla="*/ 462 h 983"/>
              <a:gd name="T40" fmla="*/ 41 w 812"/>
              <a:gd name="T41" fmla="*/ 534 h 983"/>
              <a:gd name="T42" fmla="*/ 21 w 812"/>
              <a:gd name="T43" fmla="*/ 579 h 983"/>
              <a:gd name="T44" fmla="*/ 60 w 812"/>
              <a:gd name="T45" fmla="*/ 924 h 983"/>
              <a:gd name="T46" fmla="*/ 406 w 812"/>
              <a:gd name="T47" fmla="*/ 983 h 983"/>
              <a:gd name="T48" fmla="*/ 753 w 812"/>
              <a:gd name="T49" fmla="*/ 924 h 983"/>
              <a:gd name="T50" fmla="*/ 791 w 812"/>
              <a:gd name="T51" fmla="*/ 579 h 983"/>
              <a:gd name="T52" fmla="*/ 410 w 812"/>
              <a:gd name="T53" fmla="*/ 542 h 983"/>
              <a:gd name="T54" fmla="*/ 526 w 812"/>
              <a:gd name="T55" fmla="*/ 464 h 983"/>
              <a:gd name="T56" fmla="*/ 342 w 812"/>
              <a:gd name="T57" fmla="*/ 589 h 983"/>
              <a:gd name="T58" fmla="*/ 308 w 812"/>
              <a:gd name="T59" fmla="*/ 437 h 983"/>
              <a:gd name="T60" fmla="*/ 402 w 812"/>
              <a:gd name="T61" fmla="*/ 542 h 983"/>
              <a:gd name="T62" fmla="*/ 755 w 812"/>
              <a:gd name="T63" fmla="*/ 857 h 983"/>
              <a:gd name="T64" fmla="*/ 406 w 812"/>
              <a:gd name="T65" fmla="*/ 928 h 983"/>
              <a:gd name="T66" fmla="*/ 58 w 812"/>
              <a:gd name="T67" fmla="*/ 857 h 983"/>
              <a:gd name="T68" fmla="*/ 73 w 812"/>
              <a:gd name="T69" fmla="*/ 595 h 983"/>
              <a:gd name="T70" fmla="*/ 135 w 812"/>
              <a:gd name="T71" fmla="*/ 532 h 983"/>
              <a:gd name="T72" fmla="*/ 272 w 812"/>
              <a:gd name="T73" fmla="*/ 499 h 983"/>
              <a:gd name="T74" fmla="*/ 332 w 812"/>
              <a:gd name="T75" fmla="*/ 633 h 983"/>
              <a:gd name="T76" fmla="*/ 378 w 812"/>
              <a:gd name="T77" fmla="*/ 597 h 983"/>
              <a:gd name="T78" fmla="*/ 327 w 812"/>
              <a:gd name="T79" fmla="*/ 840 h 983"/>
              <a:gd name="T80" fmla="*/ 486 w 812"/>
              <a:gd name="T81" fmla="*/ 840 h 983"/>
              <a:gd name="T82" fmla="*/ 435 w 812"/>
              <a:gd name="T83" fmla="*/ 597 h 983"/>
              <a:gd name="T84" fmla="*/ 481 w 812"/>
              <a:gd name="T85" fmla="*/ 633 h 983"/>
              <a:gd name="T86" fmla="*/ 541 w 812"/>
              <a:gd name="T87" fmla="*/ 499 h 983"/>
              <a:gd name="T88" fmla="*/ 677 w 812"/>
              <a:gd name="T89" fmla="*/ 532 h 983"/>
              <a:gd name="T90" fmla="*/ 739 w 812"/>
              <a:gd name="T91" fmla="*/ 595 h 983"/>
              <a:gd name="T92" fmla="*/ 755 w 812"/>
              <a:gd name="T93" fmla="*/ 857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12" h="983">
                <a:moveTo>
                  <a:pt x="791" y="579"/>
                </a:moveTo>
                <a:cubicBezTo>
                  <a:pt x="791" y="578"/>
                  <a:pt x="791" y="578"/>
                  <a:pt x="791" y="578"/>
                </a:cubicBezTo>
                <a:cubicBezTo>
                  <a:pt x="790" y="570"/>
                  <a:pt x="786" y="553"/>
                  <a:pt x="772" y="534"/>
                </a:cubicBezTo>
                <a:cubicBezTo>
                  <a:pt x="756" y="511"/>
                  <a:pt x="730" y="494"/>
                  <a:pt x="697" y="481"/>
                </a:cubicBezTo>
                <a:cubicBezTo>
                  <a:pt x="674" y="471"/>
                  <a:pt x="647" y="467"/>
                  <a:pt x="622" y="462"/>
                </a:cubicBezTo>
                <a:cubicBezTo>
                  <a:pt x="595" y="457"/>
                  <a:pt x="567" y="452"/>
                  <a:pt x="543" y="441"/>
                </a:cubicBezTo>
                <a:cubicBezTo>
                  <a:pt x="521" y="418"/>
                  <a:pt x="521" y="418"/>
                  <a:pt x="521" y="418"/>
                </a:cubicBezTo>
                <a:cubicBezTo>
                  <a:pt x="504" y="400"/>
                  <a:pt x="504" y="400"/>
                  <a:pt x="504" y="400"/>
                </a:cubicBezTo>
                <a:cubicBezTo>
                  <a:pt x="512" y="384"/>
                  <a:pt x="520" y="367"/>
                  <a:pt x="528" y="347"/>
                </a:cubicBezTo>
                <a:cubicBezTo>
                  <a:pt x="533" y="336"/>
                  <a:pt x="537" y="324"/>
                  <a:pt x="541" y="311"/>
                </a:cubicBezTo>
                <a:cubicBezTo>
                  <a:pt x="542" y="311"/>
                  <a:pt x="542" y="311"/>
                  <a:pt x="542" y="311"/>
                </a:cubicBezTo>
                <a:cubicBezTo>
                  <a:pt x="542" y="311"/>
                  <a:pt x="542" y="311"/>
                  <a:pt x="543" y="311"/>
                </a:cubicBezTo>
                <a:cubicBezTo>
                  <a:pt x="551" y="311"/>
                  <a:pt x="565" y="296"/>
                  <a:pt x="566" y="287"/>
                </a:cubicBezTo>
                <a:cubicBezTo>
                  <a:pt x="571" y="222"/>
                  <a:pt x="571" y="222"/>
                  <a:pt x="571" y="222"/>
                </a:cubicBezTo>
                <a:cubicBezTo>
                  <a:pt x="572" y="216"/>
                  <a:pt x="569" y="210"/>
                  <a:pt x="564" y="206"/>
                </a:cubicBezTo>
                <a:cubicBezTo>
                  <a:pt x="584" y="153"/>
                  <a:pt x="584" y="153"/>
                  <a:pt x="584" y="153"/>
                </a:cubicBezTo>
                <a:cubicBezTo>
                  <a:pt x="589" y="141"/>
                  <a:pt x="587" y="128"/>
                  <a:pt x="580" y="117"/>
                </a:cubicBezTo>
                <a:cubicBezTo>
                  <a:pt x="524" y="34"/>
                  <a:pt x="524" y="34"/>
                  <a:pt x="524" y="34"/>
                </a:cubicBezTo>
                <a:cubicBezTo>
                  <a:pt x="518" y="25"/>
                  <a:pt x="508" y="19"/>
                  <a:pt x="497" y="18"/>
                </a:cubicBezTo>
                <a:cubicBezTo>
                  <a:pt x="486" y="16"/>
                  <a:pt x="486" y="16"/>
                  <a:pt x="486" y="16"/>
                </a:cubicBezTo>
                <a:cubicBezTo>
                  <a:pt x="455" y="12"/>
                  <a:pt x="404" y="4"/>
                  <a:pt x="377" y="0"/>
                </a:cubicBezTo>
                <a:cubicBezTo>
                  <a:pt x="375" y="0"/>
                  <a:pt x="373" y="0"/>
                  <a:pt x="371" y="0"/>
                </a:cubicBezTo>
                <a:cubicBezTo>
                  <a:pt x="363" y="0"/>
                  <a:pt x="356" y="2"/>
                  <a:pt x="350" y="6"/>
                </a:cubicBezTo>
                <a:cubicBezTo>
                  <a:pt x="315" y="29"/>
                  <a:pt x="315" y="29"/>
                  <a:pt x="315" y="29"/>
                </a:cubicBezTo>
                <a:cubicBezTo>
                  <a:pt x="291" y="28"/>
                  <a:pt x="291" y="28"/>
                  <a:pt x="291" y="28"/>
                </a:cubicBezTo>
                <a:cubicBezTo>
                  <a:pt x="276" y="28"/>
                  <a:pt x="263" y="36"/>
                  <a:pt x="256" y="49"/>
                </a:cubicBezTo>
                <a:cubicBezTo>
                  <a:pt x="247" y="66"/>
                  <a:pt x="235" y="93"/>
                  <a:pt x="230" y="103"/>
                </a:cubicBezTo>
                <a:cubicBezTo>
                  <a:pt x="226" y="111"/>
                  <a:pt x="225" y="120"/>
                  <a:pt x="227" y="128"/>
                </a:cubicBezTo>
                <a:cubicBezTo>
                  <a:pt x="229" y="142"/>
                  <a:pt x="235" y="170"/>
                  <a:pt x="243" y="212"/>
                </a:cubicBezTo>
                <a:cubicBezTo>
                  <a:pt x="239" y="216"/>
                  <a:pt x="236" y="221"/>
                  <a:pt x="237" y="227"/>
                </a:cubicBezTo>
                <a:cubicBezTo>
                  <a:pt x="242" y="292"/>
                  <a:pt x="242" y="292"/>
                  <a:pt x="242" y="292"/>
                </a:cubicBezTo>
                <a:cubicBezTo>
                  <a:pt x="243" y="304"/>
                  <a:pt x="257" y="311"/>
                  <a:pt x="261" y="311"/>
                </a:cubicBezTo>
                <a:cubicBezTo>
                  <a:pt x="262" y="311"/>
                  <a:pt x="262" y="311"/>
                  <a:pt x="262" y="311"/>
                </a:cubicBezTo>
                <a:cubicBezTo>
                  <a:pt x="262" y="311"/>
                  <a:pt x="262" y="311"/>
                  <a:pt x="262" y="311"/>
                </a:cubicBezTo>
                <a:cubicBezTo>
                  <a:pt x="263" y="310"/>
                  <a:pt x="264" y="310"/>
                  <a:pt x="265" y="310"/>
                </a:cubicBezTo>
                <a:cubicBezTo>
                  <a:pt x="269" y="324"/>
                  <a:pt x="274" y="338"/>
                  <a:pt x="280" y="352"/>
                </a:cubicBezTo>
                <a:cubicBezTo>
                  <a:pt x="287" y="370"/>
                  <a:pt x="294" y="386"/>
                  <a:pt x="302" y="400"/>
                </a:cubicBezTo>
                <a:cubicBezTo>
                  <a:pt x="286" y="420"/>
                  <a:pt x="286" y="420"/>
                  <a:pt x="286" y="420"/>
                </a:cubicBezTo>
                <a:cubicBezTo>
                  <a:pt x="269" y="441"/>
                  <a:pt x="269" y="441"/>
                  <a:pt x="269" y="441"/>
                </a:cubicBezTo>
                <a:cubicBezTo>
                  <a:pt x="245" y="452"/>
                  <a:pt x="217" y="457"/>
                  <a:pt x="190" y="462"/>
                </a:cubicBezTo>
                <a:cubicBezTo>
                  <a:pt x="165" y="467"/>
                  <a:pt x="139" y="471"/>
                  <a:pt x="115" y="481"/>
                </a:cubicBezTo>
                <a:cubicBezTo>
                  <a:pt x="82" y="494"/>
                  <a:pt x="57" y="512"/>
                  <a:pt x="41" y="534"/>
                </a:cubicBezTo>
                <a:cubicBezTo>
                  <a:pt x="26" y="553"/>
                  <a:pt x="23" y="570"/>
                  <a:pt x="21" y="578"/>
                </a:cubicBezTo>
                <a:cubicBezTo>
                  <a:pt x="21" y="578"/>
                  <a:pt x="21" y="578"/>
                  <a:pt x="21" y="579"/>
                </a:cubicBezTo>
                <a:cubicBezTo>
                  <a:pt x="13" y="605"/>
                  <a:pt x="3" y="749"/>
                  <a:pt x="1" y="844"/>
                </a:cubicBezTo>
                <a:cubicBezTo>
                  <a:pt x="0" y="869"/>
                  <a:pt x="7" y="901"/>
                  <a:pt x="60" y="924"/>
                </a:cubicBezTo>
                <a:cubicBezTo>
                  <a:pt x="115" y="949"/>
                  <a:pt x="190" y="966"/>
                  <a:pt x="283" y="975"/>
                </a:cubicBezTo>
                <a:cubicBezTo>
                  <a:pt x="353" y="982"/>
                  <a:pt x="406" y="983"/>
                  <a:pt x="406" y="983"/>
                </a:cubicBezTo>
                <a:cubicBezTo>
                  <a:pt x="408" y="983"/>
                  <a:pt x="612" y="982"/>
                  <a:pt x="752" y="925"/>
                </a:cubicBezTo>
                <a:cubicBezTo>
                  <a:pt x="753" y="924"/>
                  <a:pt x="753" y="924"/>
                  <a:pt x="753" y="924"/>
                </a:cubicBezTo>
                <a:cubicBezTo>
                  <a:pt x="806" y="901"/>
                  <a:pt x="812" y="869"/>
                  <a:pt x="812" y="844"/>
                </a:cubicBezTo>
                <a:cubicBezTo>
                  <a:pt x="809" y="749"/>
                  <a:pt x="799" y="605"/>
                  <a:pt x="791" y="579"/>
                </a:cubicBezTo>
                <a:close/>
                <a:moveTo>
                  <a:pt x="470" y="589"/>
                </a:moveTo>
                <a:cubicBezTo>
                  <a:pt x="410" y="542"/>
                  <a:pt x="410" y="542"/>
                  <a:pt x="410" y="542"/>
                </a:cubicBezTo>
                <a:cubicBezTo>
                  <a:pt x="501" y="437"/>
                  <a:pt x="501" y="437"/>
                  <a:pt x="501" y="437"/>
                </a:cubicBezTo>
                <a:cubicBezTo>
                  <a:pt x="526" y="464"/>
                  <a:pt x="526" y="464"/>
                  <a:pt x="526" y="464"/>
                </a:cubicBezTo>
                <a:lnTo>
                  <a:pt x="470" y="589"/>
                </a:lnTo>
                <a:close/>
                <a:moveTo>
                  <a:pt x="342" y="589"/>
                </a:moveTo>
                <a:cubicBezTo>
                  <a:pt x="286" y="464"/>
                  <a:pt x="286" y="464"/>
                  <a:pt x="286" y="464"/>
                </a:cubicBezTo>
                <a:cubicBezTo>
                  <a:pt x="308" y="437"/>
                  <a:pt x="308" y="437"/>
                  <a:pt x="308" y="437"/>
                </a:cubicBezTo>
                <a:cubicBezTo>
                  <a:pt x="308" y="437"/>
                  <a:pt x="308" y="437"/>
                  <a:pt x="308" y="437"/>
                </a:cubicBezTo>
                <a:cubicBezTo>
                  <a:pt x="402" y="542"/>
                  <a:pt x="402" y="542"/>
                  <a:pt x="402" y="542"/>
                </a:cubicBezTo>
                <a:lnTo>
                  <a:pt x="342" y="589"/>
                </a:lnTo>
                <a:close/>
                <a:moveTo>
                  <a:pt x="755" y="857"/>
                </a:moveTo>
                <a:cubicBezTo>
                  <a:pt x="753" y="860"/>
                  <a:pt x="748" y="867"/>
                  <a:pt x="731" y="874"/>
                </a:cubicBezTo>
                <a:cubicBezTo>
                  <a:pt x="602" y="926"/>
                  <a:pt x="410" y="928"/>
                  <a:pt x="406" y="928"/>
                </a:cubicBezTo>
                <a:cubicBezTo>
                  <a:pt x="402" y="928"/>
                  <a:pt x="201" y="926"/>
                  <a:pt x="82" y="874"/>
                </a:cubicBezTo>
                <a:cubicBezTo>
                  <a:pt x="65" y="867"/>
                  <a:pt x="59" y="860"/>
                  <a:pt x="58" y="857"/>
                </a:cubicBezTo>
                <a:cubicBezTo>
                  <a:pt x="56" y="854"/>
                  <a:pt x="56" y="851"/>
                  <a:pt x="56" y="845"/>
                </a:cubicBezTo>
                <a:cubicBezTo>
                  <a:pt x="58" y="736"/>
                  <a:pt x="69" y="611"/>
                  <a:pt x="73" y="595"/>
                </a:cubicBezTo>
                <a:cubicBezTo>
                  <a:pt x="74" y="593"/>
                  <a:pt x="75" y="591"/>
                  <a:pt x="75" y="589"/>
                </a:cubicBezTo>
                <a:cubicBezTo>
                  <a:pt x="83" y="552"/>
                  <a:pt x="121" y="537"/>
                  <a:pt x="135" y="532"/>
                </a:cubicBezTo>
                <a:cubicBezTo>
                  <a:pt x="154" y="524"/>
                  <a:pt x="177" y="520"/>
                  <a:pt x="201" y="516"/>
                </a:cubicBezTo>
                <a:cubicBezTo>
                  <a:pt x="224" y="511"/>
                  <a:pt x="248" y="507"/>
                  <a:pt x="272" y="499"/>
                </a:cubicBezTo>
                <a:cubicBezTo>
                  <a:pt x="317" y="601"/>
                  <a:pt x="317" y="601"/>
                  <a:pt x="317" y="601"/>
                </a:cubicBezTo>
                <a:cubicBezTo>
                  <a:pt x="332" y="633"/>
                  <a:pt x="332" y="633"/>
                  <a:pt x="332" y="633"/>
                </a:cubicBezTo>
                <a:cubicBezTo>
                  <a:pt x="359" y="611"/>
                  <a:pt x="359" y="611"/>
                  <a:pt x="359" y="611"/>
                </a:cubicBezTo>
                <a:cubicBezTo>
                  <a:pt x="378" y="597"/>
                  <a:pt x="378" y="597"/>
                  <a:pt x="378" y="597"/>
                </a:cubicBezTo>
                <a:cubicBezTo>
                  <a:pt x="379" y="599"/>
                  <a:pt x="379" y="599"/>
                  <a:pt x="379" y="599"/>
                </a:cubicBezTo>
                <a:cubicBezTo>
                  <a:pt x="327" y="840"/>
                  <a:pt x="327" y="840"/>
                  <a:pt x="327" y="840"/>
                </a:cubicBezTo>
                <a:cubicBezTo>
                  <a:pt x="406" y="914"/>
                  <a:pt x="406" y="914"/>
                  <a:pt x="406" y="914"/>
                </a:cubicBezTo>
                <a:cubicBezTo>
                  <a:pt x="486" y="840"/>
                  <a:pt x="486" y="840"/>
                  <a:pt x="486" y="840"/>
                </a:cubicBezTo>
                <a:cubicBezTo>
                  <a:pt x="434" y="598"/>
                  <a:pt x="434" y="598"/>
                  <a:pt x="434" y="598"/>
                </a:cubicBezTo>
                <a:cubicBezTo>
                  <a:pt x="435" y="597"/>
                  <a:pt x="435" y="597"/>
                  <a:pt x="435" y="597"/>
                </a:cubicBezTo>
                <a:cubicBezTo>
                  <a:pt x="453" y="611"/>
                  <a:pt x="453" y="611"/>
                  <a:pt x="453" y="611"/>
                </a:cubicBezTo>
                <a:cubicBezTo>
                  <a:pt x="481" y="633"/>
                  <a:pt x="481" y="633"/>
                  <a:pt x="481" y="633"/>
                </a:cubicBezTo>
                <a:cubicBezTo>
                  <a:pt x="495" y="601"/>
                  <a:pt x="495" y="601"/>
                  <a:pt x="495" y="601"/>
                </a:cubicBezTo>
                <a:cubicBezTo>
                  <a:pt x="541" y="499"/>
                  <a:pt x="541" y="499"/>
                  <a:pt x="541" y="499"/>
                </a:cubicBezTo>
                <a:cubicBezTo>
                  <a:pt x="564" y="507"/>
                  <a:pt x="588" y="511"/>
                  <a:pt x="612" y="516"/>
                </a:cubicBezTo>
                <a:cubicBezTo>
                  <a:pt x="636" y="520"/>
                  <a:pt x="658" y="524"/>
                  <a:pt x="677" y="532"/>
                </a:cubicBezTo>
                <a:cubicBezTo>
                  <a:pt x="692" y="537"/>
                  <a:pt x="730" y="552"/>
                  <a:pt x="738" y="589"/>
                </a:cubicBezTo>
                <a:cubicBezTo>
                  <a:pt x="738" y="591"/>
                  <a:pt x="738" y="593"/>
                  <a:pt x="739" y="595"/>
                </a:cubicBezTo>
                <a:cubicBezTo>
                  <a:pt x="743" y="611"/>
                  <a:pt x="754" y="736"/>
                  <a:pt x="757" y="845"/>
                </a:cubicBezTo>
                <a:cubicBezTo>
                  <a:pt x="757" y="851"/>
                  <a:pt x="757" y="854"/>
                  <a:pt x="755" y="85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528" name="Group 527"/>
          <p:cNvGrpSpPr/>
          <p:nvPr userDrawn="1"/>
        </p:nvGrpSpPr>
        <p:grpSpPr>
          <a:xfrm>
            <a:off x="11444527" y="1257896"/>
            <a:ext cx="497148" cy="566493"/>
            <a:chOff x="4616451" y="1741488"/>
            <a:chExt cx="2959100" cy="3371850"/>
          </a:xfrm>
          <a:solidFill>
            <a:schemeClr val="bg2"/>
          </a:solidFill>
        </p:grpSpPr>
        <p:sp>
          <p:nvSpPr>
            <p:cNvPr id="529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0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31" name="Freeform 165"/>
          <p:cNvSpPr>
            <a:spLocks noEditPoints="1"/>
          </p:cNvSpPr>
          <p:nvPr userDrawn="1"/>
        </p:nvSpPr>
        <p:spPr bwMode="auto">
          <a:xfrm>
            <a:off x="10141519" y="3304856"/>
            <a:ext cx="338831" cy="341074"/>
          </a:xfrm>
          <a:custGeom>
            <a:avLst/>
            <a:gdLst>
              <a:gd name="T0" fmla="*/ 76 w 151"/>
              <a:gd name="T1" fmla="*/ 0 h 152"/>
              <a:gd name="T2" fmla="*/ 9 w 151"/>
              <a:gd name="T3" fmla="*/ 142 h 152"/>
              <a:gd name="T4" fmla="*/ 0 w 151"/>
              <a:gd name="T5" fmla="*/ 152 h 152"/>
              <a:gd name="T6" fmla="*/ 151 w 151"/>
              <a:gd name="T7" fmla="*/ 38 h 152"/>
              <a:gd name="T8" fmla="*/ 57 w 151"/>
              <a:gd name="T9" fmla="*/ 142 h 152"/>
              <a:gd name="T10" fmla="*/ 28 w 151"/>
              <a:gd name="T11" fmla="*/ 123 h 152"/>
              <a:gd name="T12" fmla="*/ 57 w 151"/>
              <a:gd name="T13" fmla="*/ 142 h 152"/>
              <a:gd name="T14" fmla="*/ 19 w 151"/>
              <a:gd name="T15" fmla="*/ 104 h 152"/>
              <a:gd name="T16" fmla="*/ 66 w 151"/>
              <a:gd name="T17" fmla="*/ 95 h 152"/>
              <a:gd name="T18" fmla="*/ 66 w 151"/>
              <a:gd name="T19" fmla="*/ 85 h 152"/>
              <a:gd name="T20" fmla="*/ 19 w 151"/>
              <a:gd name="T21" fmla="*/ 76 h 152"/>
              <a:gd name="T22" fmla="*/ 66 w 151"/>
              <a:gd name="T23" fmla="*/ 85 h 152"/>
              <a:gd name="T24" fmla="*/ 19 w 151"/>
              <a:gd name="T25" fmla="*/ 66 h 152"/>
              <a:gd name="T26" fmla="*/ 66 w 151"/>
              <a:gd name="T27" fmla="*/ 57 h 152"/>
              <a:gd name="T28" fmla="*/ 66 w 151"/>
              <a:gd name="T29" fmla="*/ 47 h 152"/>
              <a:gd name="T30" fmla="*/ 19 w 151"/>
              <a:gd name="T31" fmla="*/ 38 h 152"/>
              <a:gd name="T32" fmla="*/ 66 w 151"/>
              <a:gd name="T33" fmla="*/ 47 h 152"/>
              <a:gd name="T34" fmla="*/ 19 w 151"/>
              <a:gd name="T35" fmla="*/ 29 h 152"/>
              <a:gd name="T36" fmla="*/ 66 w 151"/>
              <a:gd name="T37" fmla="*/ 19 h 152"/>
              <a:gd name="T38" fmla="*/ 113 w 151"/>
              <a:gd name="T39" fmla="*/ 133 h 152"/>
              <a:gd name="T40" fmla="*/ 95 w 151"/>
              <a:gd name="T41" fmla="*/ 114 h 152"/>
              <a:gd name="T42" fmla="*/ 113 w 151"/>
              <a:gd name="T43" fmla="*/ 133 h 152"/>
              <a:gd name="T44" fmla="*/ 95 w 151"/>
              <a:gd name="T45" fmla="*/ 104 h 152"/>
              <a:gd name="T46" fmla="*/ 113 w 151"/>
              <a:gd name="T47" fmla="*/ 85 h 152"/>
              <a:gd name="T48" fmla="*/ 113 w 151"/>
              <a:gd name="T49" fmla="*/ 76 h 152"/>
              <a:gd name="T50" fmla="*/ 95 w 151"/>
              <a:gd name="T51" fmla="*/ 57 h 152"/>
              <a:gd name="T52" fmla="*/ 113 w 151"/>
              <a:gd name="T53" fmla="*/ 76 h 152"/>
              <a:gd name="T54" fmla="*/ 123 w 151"/>
              <a:gd name="T55" fmla="*/ 133 h 152"/>
              <a:gd name="T56" fmla="*/ 142 w 151"/>
              <a:gd name="T57" fmla="*/ 114 h 152"/>
              <a:gd name="T58" fmla="*/ 142 w 151"/>
              <a:gd name="T59" fmla="*/ 104 h 152"/>
              <a:gd name="T60" fmla="*/ 123 w 151"/>
              <a:gd name="T61" fmla="*/ 85 h 152"/>
              <a:gd name="T62" fmla="*/ 142 w 151"/>
              <a:gd name="T63" fmla="*/ 104 h 152"/>
              <a:gd name="T64" fmla="*/ 123 w 151"/>
              <a:gd name="T65" fmla="*/ 76 h 152"/>
              <a:gd name="T66" fmla="*/ 142 w 151"/>
              <a:gd name="T67" fmla="*/ 57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1" h="152">
                <a:moveTo>
                  <a:pt x="76" y="38"/>
                </a:moveTo>
                <a:lnTo>
                  <a:pt x="76" y="0"/>
                </a:lnTo>
                <a:lnTo>
                  <a:pt x="9" y="0"/>
                </a:lnTo>
                <a:lnTo>
                  <a:pt x="9" y="142"/>
                </a:lnTo>
                <a:lnTo>
                  <a:pt x="0" y="142"/>
                </a:lnTo>
                <a:lnTo>
                  <a:pt x="0" y="152"/>
                </a:lnTo>
                <a:lnTo>
                  <a:pt x="151" y="152"/>
                </a:lnTo>
                <a:lnTo>
                  <a:pt x="151" y="38"/>
                </a:lnTo>
                <a:lnTo>
                  <a:pt x="76" y="38"/>
                </a:lnTo>
                <a:close/>
                <a:moveTo>
                  <a:pt x="57" y="142"/>
                </a:moveTo>
                <a:lnTo>
                  <a:pt x="28" y="142"/>
                </a:lnTo>
                <a:lnTo>
                  <a:pt x="28" y="123"/>
                </a:lnTo>
                <a:lnTo>
                  <a:pt x="57" y="123"/>
                </a:lnTo>
                <a:lnTo>
                  <a:pt x="57" y="142"/>
                </a:lnTo>
                <a:close/>
                <a:moveTo>
                  <a:pt x="66" y="104"/>
                </a:moveTo>
                <a:lnTo>
                  <a:pt x="19" y="104"/>
                </a:lnTo>
                <a:lnTo>
                  <a:pt x="19" y="95"/>
                </a:lnTo>
                <a:lnTo>
                  <a:pt x="66" y="95"/>
                </a:lnTo>
                <a:lnTo>
                  <a:pt x="66" y="104"/>
                </a:lnTo>
                <a:close/>
                <a:moveTo>
                  <a:pt x="66" y="85"/>
                </a:moveTo>
                <a:lnTo>
                  <a:pt x="19" y="85"/>
                </a:lnTo>
                <a:lnTo>
                  <a:pt x="19" y="76"/>
                </a:lnTo>
                <a:lnTo>
                  <a:pt x="66" y="76"/>
                </a:lnTo>
                <a:lnTo>
                  <a:pt x="66" y="85"/>
                </a:lnTo>
                <a:close/>
                <a:moveTo>
                  <a:pt x="66" y="66"/>
                </a:moveTo>
                <a:lnTo>
                  <a:pt x="19" y="66"/>
                </a:lnTo>
                <a:lnTo>
                  <a:pt x="19" y="57"/>
                </a:lnTo>
                <a:lnTo>
                  <a:pt x="66" y="57"/>
                </a:lnTo>
                <a:lnTo>
                  <a:pt x="66" y="66"/>
                </a:lnTo>
                <a:close/>
                <a:moveTo>
                  <a:pt x="66" y="47"/>
                </a:moveTo>
                <a:lnTo>
                  <a:pt x="19" y="47"/>
                </a:lnTo>
                <a:lnTo>
                  <a:pt x="19" y="38"/>
                </a:lnTo>
                <a:lnTo>
                  <a:pt x="66" y="38"/>
                </a:lnTo>
                <a:lnTo>
                  <a:pt x="66" y="47"/>
                </a:lnTo>
                <a:close/>
                <a:moveTo>
                  <a:pt x="66" y="29"/>
                </a:moveTo>
                <a:lnTo>
                  <a:pt x="19" y="29"/>
                </a:lnTo>
                <a:lnTo>
                  <a:pt x="19" y="19"/>
                </a:lnTo>
                <a:lnTo>
                  <a:pt x="66" y="19"/>
                </a:lnTo>
                <a:lnTo>
                  <a:pt x="66" y="29"/>
                </a:lnTo>
                <a:close/>
                <a:moveTo>
                  <a:pt x="113" y="133"/>
                </a:moveTo>
                <a:lnTo>
                  <a:pt x="95" y="133"/>
                </a:lnTo>
                <a:lnTo>
                  <a:pt x="95" y="114"/>
                </a:lnTo>
                <a:lnTo>
                  <a:pt x="113" y="114"/>
                </a:lnTo>
                <a:lnTo>
                  <a:pt x="113" y="133"/>
                </a:lnTo>
                <a:close/>
                <a:moveTo>
                  <a:pt x="113" y="104"/>
                </a:moveTo>
                <a:lnTo>
                  <a:pt x="95" y="104"/>
                </a:lnTo>
                <a:lnTo>
                  <a:pt x="95" y="85"/>
                </a:lnTo>
                <a:lnTo>
                  <a:pt x="113" y="85"/>
                </a:lnTo>
                <a:lnTo>
                  <a:pt x="113" y="104"/>
                </a:lnTo>
                <a:close/>
                <a:moveTo>
                  <a:pt x="113" y="76"/>
                </a:moveTo>
                <a:lnTo>
                  <a:pt x="95" y="76"/>
                </a:lnTo>
                <a:lnTo>
                  <a:pt x="95" y="57"/>
                </a:lnTo>
                <a:lnTo>
                  <a:pt x="113" y="57"/>
                </a:lnTo>
                <a:lnTo>
                  <a:pt x="113" y="76"/>
                </a:lnTo>
                <a:close/>
                <a:moveTo>
                  <a:pt x="142" y="133"/>
                </a:moveTo>
                <a:lnTo>
                  <a:pt x="123" y="133"/>
                </a:lnTo>
                <a:lnTo>
                  <a:pt x="123" y="114"/>
                </a:lnTo>
                <a:lnTo>
                  <a:pt x="142" y="114"/>
                </a:lnTo>
                <a:lnTo>
                  <a:pt x="142" y="133"/>
                </a:lnTo>
                <a:close/>
                <a:moveTo>
                  <a:pt x="142" y="104"/>
                </a:moveTo>
                <a:lnTo>
                  <a:pt x="123" y="104"/>
                </a:lnTo>
                <a:lnTo>
                  <a:pt x="123" y="85"/>
                </a:lnTo>
                <a:lnTo>
                  <a:pt x="142" y="85"/>
                </a:lnTo>
                <a:lnTo>
                  <a:pt x="142" y="104"/>
                </a:lnTo>
                <a:close/>
                <a:moveTo>
                  <a:pt x="142" y="76"/>
                </a:moveTo>
                <a:lnTo>
                  <a:pt x="123" y="76"/>
                </a:lnTo>
                <a:lnTo>
                  <a:pt x="123" y="57"/>
                </a:lnTo>
                <a:lnTo>
                  <a:pt x="142" y="57"/>
                </a:lnTo>
                <a:lnTo>
                  <a:pt x="142" y="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532" name="Group 531"/>
          <p:cNvGrpSpPr/>
          <p:nvPr userDrawn="1"/>
        </p:nvGrpSpPr>
        <p:grpSpPr>
          <a:xfrm>
            <a:off x="10979333" y="3627001"/>
            <a:ext cx="629510" cy="278310"/>
            <a:chOff x="2865438" y="5287963"/>
            <a:chExt cx="754062" cy="333375"/>
          </a:xfrm>
          <a:solidFill>
            <a:schemeClr val="bg2"/>
          </a:solidFill>
        </p:grpSpPr>
        <p:sp>
          <p:nvSpPr>
            <p:cNvPr id="533" name="Freeform 31"/>
            <p:cNvSpPr>
              <a:spLocks/>
            </p:cNvSpPr>
            <p:nvPr/>
          </p:nvSpPr>
          <p:spPr bwMode="auto">
            <a:xfrm>
              <a:off x="3173413" y="5508626"/>
              <a:ext cx="92075" cy="93663"/>
            </a:xfrm>
            <a:custGeom>
              <a:avLst/>
              <a:gdLst>
                <a:gd name="T0" fmla="*/ 23 w 24"/>
                <a:gd name="T1" fmla="*/ 7 h 24"/>
                <a:gd name="T2" fmla="*/ 24 w 24"/>
                <a:gd name="T3" fmla="*/ 3 h 24"/>
                <a:gd name="T4" fmla="*/ 22 w 24"/>
                <a:gd name="T5" fmla="*/ 1 h 24"/>
                <a:gd name="T6" fmla="*/ 20 w 24"/>
                <a:gd name="T7" fmla="*/ 0 h 24"/>
                <a:gd name="T8" fmla="*/ 16 w 24"/>
                <a:gd name="T9" fmla="*/ 2 h 24"/>
                <a:gd name="T10" fmla="*/ 0 w 24"/>
                <a:gd name="T11" fmla="*/ 22 h 24"/>
                <a:gd name="T12" fmla="*/ 8 w 24"/>
                <a:gd name="T13" fmla="*/ 24 h 24"/>
                <a:gd name="T14" fmla="*/ 8 w 24"/>
                <a:gd name="T15" fmla="*/ 24 h 24"/>
                <a:gd name="T16" fmla="*/ 21 w 24"/>
                <a:gd name="T17" fmla="*/ 9 h 24"/>
                <a:gd name="T18" fmla="*/ 23 w 24"/>
                <a:gd name="T19" fmla="*/ 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23" y="7"/>
                  </a:moveTo>
                  <a:cubicBezTo>
                    <a:pt x="23" y="6"/>
                    <a:pt x="24" y="5"/>
                    <a:pt x="24" y="3"/>
                  </a:cubicBezTo>
                  <a:cubicBezTo>
                    <a:pt x="23" y="2"/>
                    <a:pt x="23" y="2"/>
                    <a:pt x="22" y="1"/>
                  </a:cubicBezTo>
                  <a:cubicBezTo>
                    <a:pt x="22" y="0"/>
                    <a:pt x="21" y="0"/>
                    <a:pt x="20" y="0"/>
                  </a:cubicBezTo>
                  <a:cubicBezTo>
                    <a:pt x="18" y="0"/>
                    <a:pt x="17" y="1"/>
                    <a:pt x="16" y="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3" y="23"/>
                    <a:pt x="5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8"/>
                    <a:pt x="22" y="7"/>
                    <a:pt x="2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534" name="Freeform 32"/>
            <p:cNvSpPr>
              <a:spLocks/>
            </p:cNvSpPr>
            <p:nvPr/>
          </p:nvSpPr>
          <p:spPr bwMode="auto">
            <a:xfrm>
              <a:off x="3127375" y="5505451"/>
              <a:ext cx="80962" cy="80963"/>
            </a:xfrm>
            <a:custGeom>
              <a:avLst/>
              <a:gdLst>
                <a:gd name="T0" fmla="*/ 21 w 21"/>
                <a:gd name="T1" fmla="*/ 4 h 21"/>
                <a:gd name="T2" fmla="*/ 19 w 21"/>
                <a:gd name="T3" fmla="*/ 1 h 21"/>
                <a:gd name="T4" fmla="*/ 17 w 21"/>
                <a:gd name="T5" fmla="*/ 0 h 21"/>
                <a:gd name="T6" fmla="*/ 13 w 21"/>
                <a:gd name="T7" fmla="*/ 2 h 21"/>
                <a:gd name="T8" fmla="*/ 0 w 21"/>
                <a:gd name="T9" fmla="*/ 18 h 21"/>
                <a:gd name="T10" fmla="*/ 8 w 21"/>
                <a:gd name="T11" fmla="*/ 21 h 21"/>
                <a:gd name="T12" fmla="*/ 20 w 21"/>
                <a:gd name="T13" fmla="*/ 7 h 21"/>
                <a:gd name="T14" fmla="*/ 21 w 21"/>
                <a:gd name="T1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1">
                  <a:moveTo>
                    <a:pt x="21" y="4"/>
                  </a:moveTo>
                  <a:cubicBezTo>
                    <a:pt x="21" y="2"/>
                    <a:pt x="20" y="1"/>
                    <a:pt x="19" y="1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9"/>
                    <a:pt x="5" y="20"/>
                    <a:pt x="8" y="2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1" y="6"/>
                    <a:pt x="21" y="5"/>
                    <a:pt x="2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535" name="Freeform 33"/>
            <p:cNvSpPr>
              <a:spLocks/>
            </p:cNvSpPr>
            <p:nvPr/>
          </p:nvSpPr>
          <p:spPr bwMode="auto">
            <a:xfrm>
              <a:off x="3219450" y="5548313"/>
              <a:ext cx="73025" cy="69850"/>
            </a:xfrm>
            <a:custGeom>
              <a:avLst/>
              <a:gdLst>
                <a:gd name="T0" fmla="*/ 14 w 19"/>
                <a:gd name="T1" fmla="*/ 0 h 18"/>
                <a:gd name="T2" fmla="*/ 13 w 19"/>
                <a:gd name="T3" fmla="*/ 0 h 18"/>
                <a:gd name="T4" fmla="*/ 0 w 19"/>
                <a:gd name="T5" fmla="*/ 16 h 18"/>
                <a:gd name="T6" fmla="*/ 9 w 19"/>
                <a:gd name="T7" fmla="*/ 18 h 18"/>
                <a:gd name="T8" fmla="*/ 17 w 19"/>
                <a:gd name="T9" fmla="*/ 8 h 18"/>
                <a:gd name="T10" fmla="*/ 17 w 19"/>
                <a:gd name="T11" fmla="*/ 7 h 18"/>
                <a:gd name="T12" fmla="*/ 18 w 19"/>
                <a:gd name="T13" fmla="*/ 6 h 18"/>
                <a:gd name="T14" fmla="*/ 17 w 19"/>
                <a:gd name="T15" fmla="*/ 1 h 18"/>
                <a:gd name="T16" fmla="*/ 14 w 19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18">
                  <a:moveTo>
                    <a:pt x="14" y="0"/>
                  </a:moveTo>
                  <a:cubicBezTo>
                    <a:pt x="14" y="0"/>
                    <a:pt x="13" y="0"/>
                    <a:pt x="13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3" y="16"/>
                    <a:pt x="6" y="17"/>
                    <a:pt x="9" y="1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5"/>
                    <a:pt x="19" y="2"/>
                    <a:pt x="17" y="1"/>
                  </a:cubicBezTo>
                  <a:cubicBezTo>
                    <a:pt x="16" y="0"/>
                    <a:pt x="15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536" name="Freeform 34"/>
            <p:cNvSpPr>
              <a:spLocks/>
            </p:cNvSpPr>
            <p:nvPr/>
          </p:nvSpPr>
          <p:spPr bwMode="auto">
            <a:xfrm>
              <a:off x="3094038" y="5529263"/>
              <a:ext cx="41275" cy="38100"/>
            </a:xfrm>
            <a:custGeom>
              <a:avLst/>
              <a:gdLst>
                <a:gd name="T0" fmla="*/ 9 w 11"/>
                <a:gd name="T1" fmla="*/ 1 h 10"/>
                <a:gd name="T2" fmla="*/ 6 w 11"/>
                <a:gd name="T3" fmla="*/ 0 h 10"/>
                <a:gd name="T4" fmla="*/ 6 w 11"/>
                <a:gd name="T5" fmla="*/ 0 h 10"/>
                <a:gd name="T6" fmla="*/ 0 w 11"/>
                <a:gd name="T7" fmla="*/ 7 h 10"/>
                <a:gd name="T8" fmla="*/ 5 w 11"/>
                <a:gd name="T9" fmla="*/ 10 h 10"/>
                <a:gd name="T10" fmla="*/ 10 w 11"/>
                <a:gd name="T11" fmla="*/ 4 h 10"/>
                <a:gd name="T12" fmla="*/ 9 w 11"/>
                <a:gd name="T13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0">
                  <a:moveTo>
                    <a:pt x="9" y="1"/>
                  </a:moveTo>
                  <a:cubicBezTo>
                    <a:pt x="8" y="0"/>
                    <a:pt x="7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8"/>
                    <a:pt x="3" y="9"/>
                    <a:pt x="5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0" y="2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537" name="Freeform 35"/>
            <p:cNvSpPr>
              <a:spLocks/>
            </p:cNvSpPr>
            <p:nvPr/>
          </p:nvSpPr>
          <p:spPr bwMode="auto">
            <a:xfrm>
              <a:off x="3268663" y="5602288"/>
              <a:ext cx="15875" cy="19050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4 h 5"/>
                <a:gd name="T6" fmla="*/ 4 w 4"/>
                <a:gd name="T7" fmla="*/ 0 h 5"/>
                <a:gd name="T8" fmla="*/ 0 w 4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2" y="5"/>
                    <a:pt x="4" y="4"/>
                    <a:pt x="4" y="4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538" name="Freeform 36"/>
            <p:cNvSpPr>
              <a:spLocks/>
            </p:cNvSpPr>
            <p:nvPr/>
          </p:nvSpPr>
          <p:spPr bwMode="auto">
            <a:xfrm>
              <a:off x="3170238" y="5294313"/>
              <a:ext cx="449262" cy="254000"/>
            </a:xfrm>
            <a:custGeom>
              <a:avLst/>
              <a:gdLst>
                <a:gd name="T0" fmla="*/ 117 w 118"/>
                <a:gd name="T1" fmla="*/ 9 h 65"/>
                <a:gd name="T2" fmla="*/ 101 w 118"/>
                <a:gd name="T3" fmla="*/ 0 h 65"/>
                <a:gd name="T4" fmla="*/ 85 w 118"/>
                <a:gd name="T5" fmla="*/ 10 h 65"/>
                <a:gd name="T6" fmla="*/ 85 w 118"/>
                <a:gd name="T7" fmla="*/ 13 h 65"/>
                <a:gd name="T8" fmla="*/ 63 w 118"/>
                <a:gd name="T9" fmla="*/ 21 h 65"/>
                <a:gd name="T10" fmla="*/ 62 w 118"/>
                <a:gd name="T11" fmla="*/ 20 h 65"/>
                <a:gd name="T12" fmla="*/ 36 w 118"/>
                <a:gd name="T13" fmla="*/ 7 h 65"/>
                <a:gd name="T14" fmla="*/ 36 w 118"/>
                <a:gd name="T15" fmla="*/ 7 h 65"/>
                <a:gd name="T16" fmla="*/ 30 w 118"/>
                <a:gd name="T17" fmla="*/ 5 h 65"/>
                <a:gd name="T18" fmla="*/ 25 w 118"/>
                <a:gd name="T19" fmla="*/ 7 h 65"/>
                <a:gd name="T20" fmla="*/ 25 w 118"/>
                <a:gd name="T21" fmla="*/ 7 h 65"/>
                <a:gd name="T22" fmla="*/ 7 w 118"/>
                <a:gd name="T23" fmla="*/ 17 h 65"/>
                <a:gd name="T24" fmla="*/ 3 w 118"/>
                <a:gd name="T25" fmla="*/ 29 h 65"/>
                <a:gd name="T26" fmla="*/ 2 w 118"/>
                <a:gd name="T27" fmla="*/ 39 h 65"/>
                <a:gd name="T28" fmla="*/ 3 w 118"/>
                <a:gd name="T29" fmla="*/ 40 h 65"/>
                <a:gd name="T30" fmla="*/ 8 w 118"/>
                <a:gd name="T31" fmla="*/ 38 h 65"/>
                <a:gd name="T32" fmla="*/ 21 w 118"/>
                <a:gd name="T33" fmla="*/ 20 h 65"/>
                <a:gd name="T34" fmla="*/ 22 w 118"/>
                <a:gd name="T35" fmla="*/ 18 h 65"/>
                <a:gd name="T36" fmla="*/ 24 w 118"/>
                <a:gd name="T37" fmla="*/ 19 h 65"/>
                <a:gd name="T38" fmla="*/ 28 w 118"/>
                <a:gd name="T39" fmla="*/ 21 h 65"/>
                <a:gd name="T40" fmla="*/ 34 w 118"/>
                <a:gd name="T41" fmla="*/ 24 h 65"/>
                <a:gd name="T42" fmla="*/ 34 w 118"/>
                <a:gd name="T43" fmla="*/ 24 h 65"/>
                <a:gd name="T44" fmla="*/ 46 w 118"/>
                <a:gd name="T45" fmla="*/ 34 h 65"/>
                <a:gd name="T46" fmla="*/ 58 w 118"/>
                <a:gd name="T47" fmla="*/ 46 h 65"/>
                <a:gd name="T48" fmla="*/ 58 w 118"/>
                <a:gd name="T49" fmla="*/ 46 h 65"/>
                <a:gd name="T50" fmla="*/ 58 w 118"/>
                <a:gd name="T51" fmla="*/ 46 h 65"/>
                <a:gd name="T52" fmla="*/ 59 w 118"/>
                <a:gd name="T53" fmla="*/ 65 h 65"/>
                <a:gd name="T54" fmla="*/ 86 w 118"/>
                <a:gd name="T55" fmla="*/ 52 h 65"/>
                <a:gd name="T56" fmla="*/ 102 w 118"/>
                <a:gd name="T57" fmla="*/ 58 h 65"/>
                <a:gd name="T58" fmla="*/ 118 w 118"/>
                <a:gd name="T59" fmla="*/ 49 h 65"/>
                <a:gd name="T60" fmla="*/ 117 w 118"/>
                <a:gd name="T61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8" h="65">
                  <a:moveTo>
                    <a:pt x="117" y="9"/>
                  </a:moveTo>
                  <a:cubicBezTo>
                    <a:pt x="117" y="4"/>
                    <a:pt x="110" y="0"/>
                    <a:pt x="101" y="0"/>
                  </a:cubicBezTo>
                  <a:cubicBezTo>
                    <a:pt x="92" y="0"/>
                    <a:pt x="85" y="5"/>
                    <a:pt x="85" y="10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63" y="21"/>
                    <a:pt x="63" y="21"/>
                    <a:pt x="63" y="21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60" y="18"/>
                    <a:pt x="45" y="11"/>
                    <a:pt x="36" y="7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4" y="6"/>
                    <a:pt x="32" y="5"/>
                    <a:pt x="30" y="5"/>
                  </a:cubicBezTo>
                  <a:cubicBezTo>
                    <a:pt x="27" y="5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0" y="37"/>
                    <a:pt x="1" y="39"/>
                    <a:pt x="2" y="39"/>
                  </a:cubicBezTo>
                  <a:cubicBezTo>
                    <a:pt x="2" y="39"/>
                    <a:pt x="2" y="40"/>
                    <a:pt x="3" y="40"/>
                  </a:cubicBezTo>
                  <a:cubicBezTo>
                    <a:pt x="5" y="40"/>
                    <a:pt x="7" y="39"/>
                    <a:pt x="8" y="38"/>
                  </a:cubicBezTo>
                  <a:cubicBezTo>
                    <a:pt x="16" y="33"/>
                    <a:pt x="21" y="20"/>
                    <a:pt x="21" y="2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5" y="20"/>
                    <a:pt x="26" y="20"/>
                    <a:pt x="28" y="21"/>
                  </a:cubicBezTo>
                  <a:cubicBezTo>
                    <a:pt x="30" y="22"/>
                    <a:pt x="33" y="23"/>
                    <a:pt x="34" y="24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38" y="28"/>
                    <a:pt x="42" y="31"/>
                    <a:pt x="46" y="34"/>
                  </a:cubicBezTo>
                  <a:cubicBezTo>
                    <a:pt x="51" y="38"/>
                    <a:pt x="56" y="41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54"/>
                    <a:pt x="59" y="61"/>
                    <a:pt x="59" y="65"/>
                  </a:cubicBezTo>
                  <a:cubicBezTo>
                    <a:pt x="86" y="52"/>
                    <a:pt x="86" y="52"/>
                    <a:pt x="86" y="52"/>
                  </a:cubicBezTo>
                  <a:cubicBezTo>
                    <a:pt x="88" y="56"/>
                    <a:pt x="94" y="58"/>
                    <a:pt x="102" y="58"/>
                  </a:cubicBezTo>
                  <a:cubicBezTo>
                    <a:pt x="111" y="58"/>
                    <a:pt x="118" y="54"/>
                    <a:pt x="118" y="49"/>
                  </a:cubicBezTo>
                  <a:lnTo>
                    <a:pt x="117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  <p:sp>
          <p:nvSpPr>
            <p:cNvPr id="539" name="Freeform 37"/>
            <p:cNvSpPr>
              <a:spLocks/>
            </p:cNvSpPr>
            <p:nvPr/>
          </p:nvSpPr>
          <p:spPr bwMode="auto">
            <a:xfrm>
              <a:off x="2865438" y="5287963"/>
              <a:ext cx="517525" cy="327025"/>
            </a:xfrm>
            <a:custGeom>
              <a:avLst/>
              <a:gdLst>
                <a:gd name="T0" fmla="*/ 123 w 136"/>
                <a:gd name="T1" fmla="*/ 38 h 84"/>
                <a:gd name="T2" fmla="*/ 112 w 136"/>
                <a:gd name="T3" fmla="*/ 29 h 84"/>
                <a:gd name="T4" fmla="*/ 107 w 136"/>
                <a:gd name="T5" fmla="*/ 26 h 84"/>
                <a:gd name="T6" fmla="*/ 104 w 136"/>
                <a:gd name="T7" fmla="*/ 25 h 84"/>
                <a:gd name="T8" fmla="*/ 90 w 136"/>
                <a:gd name="T9" fmla="*/ 43 h 84"/>
                <a:gd name="T10" fmla="*/ 90 w 136"/>
                <a:gd name="T11" fmla="*/ 43 h 84"/>
                <a:gd name="T12" fmla="*/ 83 w 136"/>
                <a:gd name="T13" fmla="*/ 45 h 84"/>
                <a:gd name="T14" fmla="*/ 79 w 136"/>
                <a:gd name="T15" fmla="*/ 43 h 84"/>
                <a:gd name="T16" fmla="*/ 80 w 136"/>
                <a:gd name="T17" fmla="*/ 30 h 84"/>
                <a:gd name="T18" fmla="*/ 84 w 136"/>
                <a:gd name="T19" fmla="*/ 17 h 84"/>
                <a:gd name="T20" fmla="*/ 95 w 136"/>
                <a:gd name="T21" fmla="*/ 10 h 84"/>
                <a:gd name="T22" fmla="*/ 87 w 136"/>
                <a:gd name="T23" fmla="*/ 8 h 84"/>
                <a:gd name="T24" fmla="*/ 57 w 136"/>
                <a:gd name="T25" fmla="*/ 19 h 84"/>
                <a:gd name="T26" fmla="*/ 57 w 136"/>
                <a:gd name="T27" fmla="*/ 20 h 84"/>
                <a:gd name="T28" fmla="*/ 32 w 136"/>
                <a:gd name="T29" fmla="*/ 9 h 84"/>
                <a:gd name="T30" fmla="*/ 16 w 136"/>
                <a:gd name="T31" fmla="*/ 0 h 84"/>
                <a:gd name="T32" fmla="*/ 0 w 136"/>
                <a:gd name="T33" fmla="*/ 10 h 84"/>
                <a:gd name="T34" fmla="*/ 0 w 136"/>
                <a:gd name="T35" fmla="*/ 49 h 84"/>
                <a:gd name="T36" fmla="*/ 17 w 136"/>
                <a:gd name="T37" fmla="*/ 58 h 84"/>
                <a:gd name="T38" fmla="*/ 33 w 136"/>
                <a:gd name="T39" fmla="*/ 51 h 84"/>
                <a:gd name="T40" fmla="*/ 57 w 136"/>
                <a:gd name="T41" fmla="*/ 62 h 84"/>
                <a:gd name="T42" fmla="*/ 57 w 136"/>
                <a:gd name="T43" fmla="*/ 63 h 84"/>
                <a:gd name="T44" fmla="*/ 58 w 136"/>
                <a:gd name="T45" fmla="*/ 66 h 84"/>
                <a:gd name="T46" fmla="*/ 63 w 136"/>
                <a:gd name="T47" fmla="*/ 60 h 84"/>
                <a:gd name="T48" fmla="*/ 66 w 136"/>
                <a:gd name="T49" fmla="*/ 58 h 84"/>
                <a:gd name="T50" fmla="*/ 71 w 136"/>
                <a:gd name="T51" fmla="*/ 60 h 84"/>
                <a:gd name="T52" fmla="*/ 73 w 136"/>
                <a:gd name="T53" fmla="*/ 62 h 84"/>
                <a:gd name="T54" fmla="*/ 79 w 136"/>
                <a:gd name="T55" fmla="*/ 55 h 84"/>
                <a:gd name="T56" fmla="*/ 86 w 136"/>
                <a:gd name="T57" fmla="*/ 52 h 84"/>
                <a:gd name="T58" fmla="*/ 91 w 136"/>
                <a:gd name="T59" fmla="*/ 54 h 84"/>
                <a:gd name="T60" fmla="*/ 93 w 136"/>
                <a:gd name="T61" fmla="*/ 57 h 84"/>
                <a:gd name="T62" fmla="*/ 94 w 136"/>
                <a:gd name="T63" fmla="*/ 57 h 84"/>
                <a:gd name="T64" fmla="*/ 101 w 136"/>
                <a:gd name="T65" fmla="*/ 53 h 84"/>
                <a:gd name="T66" fmla="*/ 106 w 136"/>
                <a:gd name="T67" fmla="*/ 55 h 84"/>
                <a:gd name="T68" fmla="*/ 108 w 136"/>
                <a:gd name="T69" fmla="*/ 60 h 84"/>
                <a:gd name="T70" fmla="*/ 108 w 136"/>
                <a:gd name="T71" fmla="*/ 63 h 84"/>
                <a:gd name="T72" fmla="*/ 113 w 136"/>
                <a:gd name="T73" fmla="*/ 65 h 84"/>
                <a:gd name="T74" fmla="*/ 114 w 136"/>
                <a:gd name="T75" fmla="*/ 76 h 84"/>
                <a:gd name="T76" fmla="*/ 113 w 136"/>
                <a:gd name="T77" fmla="*/ 78 h 84"/>
                <a:gd name="T78" fmla="*/ 113 w 136"/>
                <a:gd name="T79" fmla="*/ 84 h 84"/>
                <a:gd name="T80" fmla="*/ 114 w 136"/>
                <a:gd name="T81" fmla="*/ 84 h 84"/>
                <a:gd name="T82" fmla="*/ 119 w 136"/>
                <a:gd name="T83" fmla="*/ 80 h 84"/>
                <a:gd name="T84" fmla="*/ 119 w 136"/>
                <a:gd name="T85" fmla="*/ 64 h 84"/>
                <a:gd name="T86" fmla="*/ 118 w 136"/>
                <a:gd name="T87" fmla="*/ 62 h 84"/>
                <a:gd name="T88" fmla="*/ 106 w 136"/>
                <a:gd name="T89" fmla="*/ 50 h 84"/>
                <a:gd name="T90" fmla="*/ 108 w 136"/>
                <a:gd name="T91" fmla="*/ 48 h 84"/>
                <a:gd name="T92" fmla="*/ 121 w 136"/>
                <a:gd name="T93" fmla="*/ 61 h 84"/>
                <a:gd name="T94" fmla="*/ 122 w 136"/>
                <a:gd name="T95" fmla="*/ 63 h 84"/>
                <a:gd name="T96" fmla="*/ 122 w 136"/>
                <a:gd name="T97" fmla="*/ 79 h 84"/>
                <a:gd name="T98" fmla="*/ 123 w 136"/>
                <a:gd name="T99" fmla="*/ 79 h 84"/>
                <a:gd name="T100" fmla="*/ 128 w 136"/>
                <a:gd name="T101" fmla="*/ 76 h 84"/>
                <a:gd name="T102" fmla="*/ 128 w 136"/>
                <a:gd name="T103" fmla="*/ 66 h 84"/>
                <a:gd name="T104" fmla="*/ 127 w 136"/>
                <a:gd name="T105" fmla="*/ 53 h 84"/>
                <a:gd name="T106" fmla="*/ 111 w 136"/>
                <a:gd name="T107" fmla="*/ 38 h 84"/>
                <a:gd name="T108" fmla="*/ 113 w 136"/>
                <a:gd name="T109" fmla="*/ 36 h 84"/>
                <a:gd name="T110" fmla="*/ 129 w 136"/>
                <a:gd name="T111" fmla="*/ 52 h 84"/>
                <a:gd name="T112" fmla="*/ 131 w 136"/>
                <a:gd name="T113" fmla="*/ 66 h 84"/>
                <a:gd name="T114" fmla="*/ 131 w 136"/>
                <a:gd name="T115" fmla="*/ 75 h 84"/>
                <a:gd name="T116" fmla="*/ 131 w 136"/>
                <a:gd name="T117" fmla="*/ 75 h 84"/>
                <a:gd name="T118" fmla="*/ 135 w 136"/>
                <a:gd name="T119" fmla="*/ 74 h 84"/>
                <a:gd name="T120" fmla="*/ 135 w 136"/>
                <a:gd name="T121" fmla="*/ 73 h 84"/>
                <a:gd name="T122" fmla="*/ 134 w 136"/>
                <a:gd name="T123" fmla="*/ 49 h 84"/>
                <a:gd name="T124" fmla="*/ 123 w 136"/>
                <a:gd name="T125" fmla="*/ 3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" h="84">
                  <a:moveTo>
                    <a:pt x="123" y="38"/>
                  </a:moveTo>
                  <a:cubicBezTo>
                    <a:pt x="120" y="35"/>
                    <a:pt x="115" y="32"/>
                    <a:pt x="112" y="29"/>
                  </a:cubicBezTo>
                  <a:cubicBezTo>
                    <a:pt x="111" y="28"/>
                    <a:pt x="109" y="27"/>
                    <a:pt x="107" y="26"/>
                  </a:cubicBezTo>
                  <a:cubicBezTo>
                    <a:pt x="106" y="26"/>
                    <a:pt x="105" y="26"/>
                    <a:pt x="104" y="25"/>
                  </a:cubicBezTo>
                  <a:cubicBezTo>
                    <a:pt x="102" y="29"/>
                    <a:pt x="97" y="39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9" y="43"/>
                    <a:pt x="86" y="45"/>
                    <a:pt x="83" y="45"/>
                  </a:cubicBezTo>
                  <a:cubicBezTo>
                    <a:pt x="81" y="45"/>
                    <a:pt x="79" y="44"/>
                    <a:pt x="79" y="43"/>
                  </a:cubicBezTo>
                  <a:cubicBezTo>
                    <a:pt x="77" y="41"/>
                    <a:pt x="77" y="37"/>
                    <a:pt x="80" y="30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93" y="9"/>
                    <a:pt x="90" y="8"/>
                    <a:pt x="87" y="8"/>
                  </a:cubicBezTo>
                  <a:cubicBezTo>
                    <a:pt x="74" y="9"/>
                    <a:pt x="57" y="19"/>
                    <a:pt x="57" y="19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32" y="4"/>
                    <a:pt x="25" y="0"/>
                    <a:pt x="16" y="0"/>
                  </a:cubicBezTo>
                  <a:cubicBezTo>
                    <a:pt x="7" y="1"/>
                    <a:pt x="0" y="5"/>
                    <a:pt x="0" y="1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5"/>
                    <a:pt x="8" y="59"/>
                    <a:pt x="17" y="58"/>
                  </a:cubicBezTo>
                  <a:cubicBezTo>
                    <a:pt x="25" y="58"/>
                    <a:pt x="31" y="55"/>
                    <a:pt x="33" y="51"/>
                  </a:cubicBezTo>
                  <a:cubicBezTo>
                    <a:pt x="57" y="62"/>
                    <a:pt x="57" y="62"/>
                    <a:pt x="57" y="62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57" y="64"/>
                    <a:pt x="57" y="65"/>
                    <a:pt x="58" y="66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3" y="59"/>
                    <a:pt x="65" y="58"/>
                    <a:pt x="66" y="58"/>
                  </a:cubicBezTo>
                  <a:cubicBezTo>
                    <a:pt x="68" y="58"/>
                    <a:pt x="70" y="59"/>
                    <a:pt x="71" y="60"/>
                  </a:cubicBezTo>
                  <a:cubicBezTo>
                    <a:pt x="72" y="61"/>
                    <a:pt x="73" y="62"/>
                    <a:pt x="73" y="62"/>
                  </a:cubicBezTo>
                  <a:cubicBezTo>
                    <a:pt x="79" y="55"/>
                    <a:pt x="79" y="55"/>
                    <a:pt x="79" y="55"/>
                  </a:cubicBezTo>
                  <a:cubicBezTo>
                    <a:pt x="81" y="53"/>
                    <a:pt x="83" y="52"/>
                    <a:pt x="86" y="52"/>
                  </a:cubicBezTo>
                  <a:cubicBezTo>
                    <a:pt x="88" y="52"/>
                    <a:pt x="90" y="53"/>
                    <a:pt x="91" y="54"/>
                  </a:cubicBezTo>
                  <a:cubicBezTo>
                    <a:pt x="92" y="55"/>
                    <a:pt x="93" y="56"/>
                    <a:pt x="93" y="57"/>
                  </a:cubicBezTo>
                  <a:cubicBezTo>
                    <a:pt x="94" y="57"/>
                    <a:pt x="94" y="57"/>
                    <a:pt x="94" y="57"/>
                  </a:cubicBezTo>
                  <a:cubicBezTo>
                    <a:pt x="96" y="54"/>
                    <a:pt x="98" y="53"/>
                    <a:pt x="101" y="53"/>
                  </a:cubicBezTo>
                  <a:cubicBezTo>
                    <a:pt x="103" y="53"/>
                    <a:pt x="104" y="54"/>
                    <a:pt x="106" y="55"/>
                  </a:cubicBezTo>
                  <a:cubicBezTo>
                    <a:pt x="107" y="56"/>
                    <a:pt x="108" y="58"/>
                    <a:pt x="108" y="60"/>
                  </a:cubicBezTo>
                  <a:cubicBezTo>
                    <a:pt x="109" y="61"/>
                    <a:pt x="108" y="62"/>
                    <a:pt x="108" y="63"/>
                  </a:cubicBezTo>
                  <a:cubicBezTo>
                    <a:pt x="110" y="63"/>
                    <a:pt x="111" y="64"/>
                    <a:pt x="113" y="65"/>
                  </a:cubicBezTo>
                  <a:cubicBezTo>
                    <a:pt x="116" y="68"/>
                    <a:pt x="117" y="73"/>
                    <a:pt x="114" y="76"/>
                  </a:cubicBezTo>
                  <a:cubicBezTo>
                    <a:pt x="113" y="78"/>
                    <a:pt x="113" y="78"/>
                    <a:pt x="113" y="78"/>
                  </a:cubicBezTo>
                  <a:cubicBezTo>
                    <a:pt x="113" y="84"/>
                    <a:pt x="113" y="84"/>
                    <a:pt x="113" y="84"/>
                  </a:cubicBezTo>
                  <a:cubicBezTo>
                    <a:pt x="113" y="84"/>
                    <a:pt x="113" y="84"/>
                    <a:pt x="114" y="84"/>
                  </a:cubicBezTo>
                  <a:cubicBezTo>
                    <a:pt x="117" y="84"/>
                    <a:pt x="119" y="81"/>
                    <a:pt x="119" y="80"/>
                  </a:cubicBezTo>
                  <a:cubicBezTo>
                    <a:pt x="119" y="78"/>
                    <a:pt x="120" y="69"/>
                    <a:pt x="119" y="64"/>
                  </a:cubicBezTo>
                  <a:cubicBezTo>
                    <a:pt x="119" y="63"/>
                    <a:pt x="118" y="63"/>
                    <a:pt x="118" y="62"/>
                  </a:cubicBezTo>
                  <a:cubicBezTo>
                    <a:pt x="117" y="59"/>
                    <a:pt x="109" y="53"/>
                    <a:pt x="106" y="50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09" y="49"/>
                    <a:pt x="119" y="56"/>
                    <a:pt x="121" y="61"/>
                  </a:cubicBezTo>
                  <a:cubicBezTo>
                    <a:pt x="121" y="62"/>
                    <a:pt x="121" y="62"/>
                    <a:pt x="122" y="63"/>
                  </a:cubicBezTo>
                  <a:cubicBezTo>
                    <a:pt x="123" y="68"/>
                    <a:pt x="122" y="76"/>
                    <a:pt x="122" y="79"/>
                  </a:cubicBezTo>
                  <a:cubicBezTo>
                    <a:pt x="123" y="79"/>
                    <a:pt x="123" y="79"/>
                    <a:pt x="123" y="79"/>
                  </a:cubicBezTo>
                  <a:cubicBezTo>
                    <a:pt x="127" y="79"/>
                    <a:pt x="128" y="77"/>
                    <a:pt x="128" y="76"/>
                  </a:cubicBezTo>
                  <a:cubicBezTo>
                    <a:pt x="128" y="76"/>
                    <a:pt x="128" y="71"/>
                    <a:pt x="128" y="66"/>
                  </a:cubicBezTo>
                  <a:cubicBezTo>
                    <a:pt x="128" y="58"/>
                    <a:pt x="127" y="54"/>
                    <a:pt x="127" y="53"/>
                  </a:cubicBezTo>
                  <a:cubicBezTo>
                    <a:pt x="125" y="49"/>
                    <a:pt x="115" y="41"/>
                    <a:pt x="111" y="38"/>
                  </a:cubicBezTo>
                  <a:cubicBezTo>
                    <a:pt x="113" y="36"/>
                    <a:pt x="113" y="36"/>
                    <a:pt x="113" y="36"/>
                  </a:cubicBezTo>
                  <a:cubicBezTo>
                    <a:pt x="113" y="36"/>
                    <a:pt x="127" y="46"/>
                    <a:pt x="129" y="52"/>
                  </a:cubicBezTo>
                  <a:cubicBezTo>
                    <a:pt x="130" y="54"/>
                    <a:pt x="131" y="59"/>
                    <a:pt x="131" y="66"/>
                  </a:cubicBezTo>
                  <a:cubicBezTo>
                    <a:pt x="131" y="70"/>
                    <a:pt x="131" y="74"/>
                    <a:pt x="131" y="75"/>
                  </a:cubicBezTo>
                  <a:cubicBezTo>
                    <a:pt x="131" y="75"/>
                    <a:pt x="131" y="75"/>
                    <a:pt x="131" y="75"/>
                  </a:cubicBezTo>
                  <a:cubicBezTo>
                    <a:pt x="133" y="75"/>
                    <a:pt x="134" y="75"/>
                    <a:pt x="135" y="74"/>
                  </a:cubicBezTo>
                  <a:cubicBezTo>
                    <a:pt x="135" y="73"/>
                    <a:pt x="135" y="73"/>
                    <a:pt x="135" y="73"/>
                  </a:cubicBezTo>
                  <a:cubicBezTo>
                    <a:pt x="135" y="73"/>
                    <a:pt x="136" y="63"/>
                    <a:pt x="134" y="49"/>
                  </a:cubicBezTo>
                  <a:cubicBezTo>
                    <a:pt x="133" y="45"/>
                    <a:pt x="128" y="42"/>
                    <a:pt x="123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id-ID"/>
            </a:p>
          </p:txBody>
        </p:sp>
      </p:grpSp>
      <p:sp>
        <p:nvSpPr>
          <p:cNvPr id="540" name="Freeform 19"/>
          <p:cNvSpPr>
            <a:spLocks noEditPoints="1"/>
          </p:cNvSpPr>
          <p:nvPr userDrawn="1"/>
        </p:nvSpPr>
        <p:spPr bwMode="auto">
          <a:xfrm>
            <a:off x="11166908" y="2985372"/>
            <a:ext cx="415200" cy="431919"/>
          </a:xfrm>
          <a:custGeom>
            <a:avLst/>
            <a:gdLst>
              <a:gd name="T0" fmla="*/ 121 w 123"/>
              <a:gd name="T1" fmla="*/ 42 h 128"/>
              <a:gd name="T2" fmla="*/ 86 w 123"/>
              <a:gd name="T3" fmla="*/ 34 h 128"/>
              <a:gd name="T4" fmla="*/ 86 w 123"/>
              <a:gd name="T5" fmla="*/ 24 h 128"/>
              <a:gd name="T6" fmla="*/ 38 w 123"/>
              <a:gd name="T7" fmla="*/ 24 h 128"/>
              <a:gd name="T8" fmla="*/ 37 w 123"/>
              <a:gd name="T9" fmla="*/ 34 h 128"/>
              <a:gd name="T10" fmla="*/ 3 w 123"/>
              <a:gd name="T11" fmla="*/ 42 h 128"/>
              <a:gd name="T12" fmla="*/ 0 w 123"/>
              <a:gd name="T13" fmla="*/ 56 h 128"/>
              <a:gd name="T14" fmla="*/ 6 w 123"/>
              <a:gd name="T15" fmla="*/ 91 h 128"/>
              <a:gd name="T16" fmla="*/ 15 w 123"/>
              <a:gd name="T17" fmla="*/ 119 h 128"/>
              <a:gd name="T18" fmla="*/ 27 w 123"/>
              <a:gd name="T19" fmla="*/ 119 h 128"/>
              <a:gd name="T20" fmla="*/ 36 w 123"/>
              <a:gd name="T21" fmla="*/ 91 h 128"/>
              <a:gd name="T22" fmla="*/ 42 w 123"/>
              <a:gd name="T23" fmla="*/ 90 h 128"/>
              <a:gd name="T24" fmla="*/ 54 w 123"/>
              <a:gd name="T25" fmla="*/ 128 h 128"/>
              <a:gd name="T26" fmla="*/ 70 w 123"/>
              <a:gd name="T27" fmla="*/ 128 h 128"/>
              <a:gd name="T28" fmla="*/ 82 w 123"/>
              <a:gd name="T29" fmla="*/ 90 h 128"/>
              <a:gd name="T30" fmla="*/ 88 w 123"/>
              <a:gd name="T31" fmla="*/ 91 h 128"/>
              <a:gd name="T32" fmla="*/ 97 w 123"/>
              <a:gd name="T33" fmla="*/ 119 h 128"/>
              <a:gd name="T34" fmla="*/ 109 w 123"/>
              <a:gd name="T35" fmla="*/ 119 h 128"/>
              <a:gd name="T36" fmla="*/ 118 w 123"/>
              <a:gd name="T37" fmla="*/ 91 h 128"/>
              <a:gd name="T38" fmla="*/ 123 w 123"/>
              <a:gd name="T39" fmla="*/ 56 h 128"/>
              <a:gd name="T40" fmla="*/ 18 w 123"/>
              <a:gd name="T41" fmla="*/ 86 h 128"/>
              <a:gd name="T42" fmla="*/ 15 w 123"/>
              <a:gd name="T43" fmla="*/ 113 h 128"/>
              <a:gd name="T44" fmla="*/ 12 w 123"/>
              <a:gd name="T45" fmla="*/ 86 h 128"/>
              <a:gd name="T46" fmla="*/ 6 w 123"/>
              <a:gd name="T47" fmla="*/ 56 h 128"/>
              <a:gd name="T48" fmla="*/ 9 w 123"/>
              <a:gd name="T49" fmla="*/ 42 h 128"/>
              <a:gd name="T50" fmla="*/ 33 w 123"/>
              <a:gd name="T51" fmla="*/ 42 h 128"/>
              <a:gd name="T52" fmla="*/ 34 w 123"/>
              <a:gd name="T53" fmla="*/ 52 h 128"/>
              <a:gd name="T54" fmla="*/ 35 w 123"/>
              <a:gd name="T55" fmla="*/ 83 h 128"/>
              <a:gd name="T56" fmla="*/ 30 w 123"/>
              <a:gd name="T57" fmla="*/ 110 h 128"/>
              <a:gd name="T58" fmla="*/ 24 w 123"/>
              <a:gd name="T59" fmla="*/ 110 h 128"/>
              <a:gd name="T60" fmla="*/ 58 w 123"/>
              <a:gd name="T61" fmla="*/ 83 h 128"/>
              <a:gd name="T62" fmla="*/ 54 w 123"/>
              <a:gd name="T63" fmla="*/ 120 h 128"/>
              <a:gd name="T64" fmla="*/ 50 w 123"/>
              <a:gd name="T65" fmla="*/ 84 h 128"/>
              <a:gd name="T66" fmla="*/ 42 w 123"/>
              <a:gd name="T67" fmla="*/ 56 h 128"/>
              <a:gd name="T68" fmla="*/ 42 w 123"/>
              <a:gd name="T69" fmla="*/ 44 h 128"/>
              <a:gd name="T70" fmla="*/ 46 w 123"/>
              <a:gd name="T71" fmla="*/ 24 h 128"/>
              <a:gd name="T72" fmla="*/ 78 w 123"/>
              <a:gd name="T73" fmla="*/ 24 h 128"/>
              <a:gd name="T74" fmla="*/ 82 w 123"/>
              <a:gd name="T75" fmla="*/ 44 h 128"/>
              <a:gd name="T76" fmla="*/ 82 w 123"/>
              <a:gd name="T77" fmla="*/ 76 h 128"/>
              <a:gd name="T78" fmla="*/ 74 w 123"/>
              <a:gd name="T79" fmla="*/ 116 h 128"/>
              <a:gd name="T80" fmla="*/ 66 w 123"/>
              <a:gd name="T81" fmla="*/ 116 h 128"/>
              <a:gd name="T82" fmla="*/ 58 w 123"/>
              <a:gd name="T83" fmla="*/ 83 h 128"/>
              <a:gd name="T84" fmla="*/ 100 w 123"/>
              <a:gd name="T85" fmla="*/ 110 h 128"/>
              <a:gd name="T86" fmla="*/ 94 w 123"/>
              <a:gd name="T87" fmla="*/ 110 h 128"/>
              <a:gd name="T88" fmla="*/ 88 w 123"/>
              <a:gd name="T89" fmla="*/ 83 h 128"/>
              <a:gd name="T90" fmla="*/ 90 w 123"/>
              <a:gd name="T91" fmla="*/ 52 h 128"/>
              <a:gd name="T92" fmla="*/ 91 w 123"/>
              <a:gd name="T93" fmla="*/ 42 h 128"/>
              <a:gd name="T94" fmla="*/ 115 w 123"/>
              <a:gd name="T95" fmla="*/ 42 h 128"/>
              <a:gd name="T96" fmla="*/ 118 w 123"/>
              <a:gd name="T97" fmla="*/ 56 h 128"/>
              <a:gd name="T98" fmla="*/ 112 w 123"/>
              <a:gd name="T99" fmla="*/ 86 h 128"/>
              <a:gd name="T100" fmla="*/ 109 w 123"/>
              <a:gd name="T101" fmla="*/ 113 h 128"/>
              <a:gd name="T102" fmla="*/ 106 w 123"/>
              <a:gd name="T103" fmla="*/ 86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3" h="128">
                <a:moveTo>
                  <a:pt x="119" y="48"/>
                </a:moveTo>
                <a:cubicBezTo>
                  <a:pt x="120" y="46"/>
                  <a:pt x="121" y="44"/>
                  <a:pt x="121" y="42"/>
                </a:cubicBezTo>
                <a:cubicBezTo>
                  <a:pt x="121" y="32"/>
                  <a:pt x="112" y="24"/>
                  <a:pt x="103" y="24"/>
                </a:cubicBezTo>
                <a:cubicBezTo>
                  <a:pt x="95" y="24"/>
                  <a:pt x="89" y="28"/>
                  <a:pt x="86" y="34"/>
                </a:cubicBezTo>
                <a:cubicBezTo>
                  <a:pt x="86" y="33"/>
                  <a:pt x="85" y="32"/>
                  <a:pt x="84" y="32"/>
                </a:cubicBezTo>
                <a:cubicBezTo>
                  <a:pt x="85" y="29"/>
                  <a:pt x="86" y="26"/>
                  <a:pt x="86" y="24"/>
                </a:cubicBezTo>
                <a:cubicBezTo>
                  <a:pt x="86" y="10"/>
                  <a:pt x="75" y="0"/>
                  <a:pt x="62" y="0"/>
                </a:cubicBezTo>
                <a:cubicBezTo>
                  <a:pt x="49" y="0"/>
                  <a:pt x="38" y="10"/>
                  <a:pt x="38" y="24"/>
                </a:cubicBezTo>
                <a:cubicBezTo>
                  <a:pt x="38" y="26"/>
                  <a:pt x="38" y="29"/>
                  <a:pt x="39" y="32"/>
                </a:cubicBezTo>
                <a:cubicBezTo>
                  <a:pt x="38" y="32"/>
                  <a:pt x="38" y="33"/>
                  <a:pt x="37" y="34"/>
                </a:cubicBezTo>
                <a:cubicBezTo>
                  <a:pt x="34" y="28"/>
                  <a:pt x="28" y="24"/>
                  <a:pt x="21" y="24"/>
                </a:cubicBezTo>
                <a:cubicBezTo>
                  <a:pt x="11" y="24"/>
                  <a:pt x="3" y="32"/>
                  <a:pt x="3" y="42"/>
                </a:cubicBezTo>
                <a:cubicBezTo>
                  <a:pt x="3" y="44"/>
                  <a:pt x="3" y="46"/>
                  <a:pt x="4" y="48"/>
                </a:cubicBezTo>
                <a:cubicBezTo>
                  <a:pt x="2" y="50"/>
                  <a:pt x="0" y="53"/>
                  <a:pt x="0" y="56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85"/>
                  <a:pt x="2" y="89"/>
                  <a:pt x="6" y="91"/>
                </a:cubicBezTo>
                <a:cubicBezTo>
                  <a:pt x="6" y="110"/>
                  <a:pt x="6" y="110"/>
                  <a:pt x="6" y="110"/>
                </a:cubicBezTo>
                <a:cubicBezTo>
                  <a:pt x="6" y="115"/>
                  <a:pt x="10" y="119"/>
                  <a:pt x="15" y="119"/>
                </a:cubicBezTo>
                <a:cubicBezTo>
                  <a:pt x="17" y="119"/>
                  <a:pt x="19" y="118"/>
                  <a:pt x="21" y="117"/>
                </a:cubicBezTo>
                <a:cubicBezTo>
                  <a:pt x="22" y="118"/>
                  <a:pt x="25" y="119"/>
                  <a:pt x="27" y="119"/>
                </a:cubicBezTo>
                <a:cubicBezTo>
                  <a:pt x="32" y="119"/>
                  <a:pt x="36" y="115"/>
                  <a:pt x="36" y="110"/>
                </a:cubicBezTo>
                <a:cubicBezTo>
                  <a:pt x="36" y="91"/>
                  <a:pt x="36" y="91"/>
                  <a:pt x="36" y="91"/>
                </a:cubicBezTo>
                <a:cubicBezTo>
                  <a:pt x="37" y="90"/>
                  <a:pt x="38" y="89"/>
                  <a:pt x="39" y="88"/>
                </a:cubicBezTo>
                <a:cubicBezTo>
                  <a:pt x="40" y="88"/>
                  <a:pt x="41" y="89"/>
                  <a:pt x="42" y="90"/>
                </a:cubicBezTo>
                <a:cubicBezTo>
                  <a:pt x="42" y="116"/>
                  <a:pt x="42" y="116"/>
                  <a:pt x="42" y="116"/>
                </a:cubicBezTo>
                <a:cubicBezTo>
                  <a:pt x="42" y="122"/>
                  <a:pt x="47" y="128"/>
                  <a:pt x="54" y="128"/>
                </a:cubicBezTo>
                <a:cubicBezTo>
                  <a:pt x="57" y="128"/>
                  <a:pt x="60" y="127"/>
                  <a:pt x="62" y="125"/>
                </a:cubicBezTo>
                <a:cubicBezTo>
                  <a:pt x="64" y="127"/>
                  <a:pt x="67" y="128"/>
                  <a:pt x="70" y="128"/>
                </a:cubicBezTo>
                <a:cubicBezTo>
                  <a:pt x="76" y="128"/>
                  <a:pt x="82" y="122"/>
                  <a:pt x="82" y="116"/>
                </a:cubicBezTo>
                <a:cubicBezTo>
                  <a:pt x="82" y="90"/>
                  <a:pt x="82" y="90"/>
                  <a:pt x="82" y="90"/>
                </a:cubicBezTo>
                <a:cubicBezTo>
                  <a:pt x="83" y="89"/>
                  <a:pt x="84" y="88"/>
                  <a:pt x="84" y="88"/>
                </a:cubicBezTo>
                <a:cubicBezTo>
                  <a:pt x="85" y="89"/>
                  <a:pt x="86" y="90"/>
                  <a:pt x="88" y="91"/>
                </a:cubicBezTo>
                <a:cubicBezTo>
                  <a:pt x="88" y="110"/>
                  <a:pt x="88" y="110"/>
                  <a:pt x="88" y="110"/>
                </a:cubicBezTo>
                <a:cubicBezTo>
                  <a:pt x="88" y="115"/>
                  <a:pt x="92" y="119"/>
                  <a:pt x="97" y="119"/>
                </a:cubicBezTo>
                <a:cubicBezTo>
                  <a:pt x="99" y="119"/>
                  <a:pt x="101" y="118"/>
                  <a:pt x="103" y="117"/>
                </a:cubicBezTo>
                <a:cubicBezTo>
                  <a:pt x="104" y="118"/>
                  <a:pt x="106" y="119"/>
                  <a:pt x="109" y="119"/>
                </a:cubicBezTo>
                <a:cubicBezTo>
                  <a:pt x="114" y="119"/>
                  <a:pt x="118" y="115"/>
                  <a:pt x="118" y="110"/>
                </a:cubicBezTo>
                <a:cubicBezTo>
                  <a:pt x="118" y="91"/>
                  <a:pt x="118" y="91"/>
                  <a:pt x="118" y="91"/>
                </a:cubicBezTo>
                <a:cubicBezTo>
                  <a:pt x="121" y="89"/>
                  <a:pt x="123" y="85"/>
                  <a:pt x="123" y="80"/>
                </a:cubicBezTo>
                <a:cubicBezTo>
                  <a:pt x="123" y="56"/>
                  <a:pt x="123" y="56"/>
                  <a:pt x="123" y="56"/>
                </a:cubicBezTo>
                <a:cubicBezTo>
                  <a:pt x="123" y="53"/>
                  <a:pt x="122" y="50"/>
                  <a:pt x="119" y="48"/>
                </a:cubicBezTo>
                <a:close/>
                <a:moveTo>
                  <a:pt x="18" y="86"/>
                </a:moveTo>
                <a:cubicBezTo>
                  <a:pt x="18" y="110"/>
                  <a:pt x="18" y="110"/>
                  <a:pt x="18" y="110"/>
                </a:cubicBezTo>
                <a:cubicBezTo>
                  <a:pt x="18" y="112"/>
                  <a:pt x="17" y="113"/>
                  <a:pt x="15" y="113"/>
                </a:cubicBezTo>
                <a:cubicBezTo>
                  <a:pt x="13" y="113"/>
                  <a:pt x="12" y="112"/>
                  <a:pt x="12" y="110"/>
                </a:cubicBezTo>
                <a:cubicBezTo>
                  <a:pt x="12" y="86"/>
                  <a:pt x="12" y="86"/>
                  <a:pt x="12" y="86"/>
                </a:cubicBezTo>
                <a:cubicBezTo>
                  <a:pt x="9" y="86"/>
                  <a:pt x="6" y="84"/>
                  <a:pt x="6" y="80"/>
                </a:cubicBezTo>
                <a:cubicBezTo>
                  <a:pt x="6" y="56"/>
                  <a:pt x="6" y="56"/>
                  <a:pt x="6" y="56"/>
                </a:cubicBezTo>
                <a:cubicBezTo>
                  <a:pt x="6" y="53"/>
                  <a:pt x="9" y="51"/>
                  <a:pt x="12" y="51"/>
                </a:cubicBezTo>
                <a:cubicBezTo>
                  <a:pt x="12" y="51"/>
                  <a:pt x="9" y="48"/>
                  <a:pt x="9" y="42"/>
                </a:cubicBezTo>
                <a:cubicBezTo>
                  <a:pt x="9" y="35"/>
                  <a:pt x="14" y="30"/>
                  <a:pt x="21" y="30"/>
                </a:cubicBezTo>
                <a:cubicBezTo>
                  <a:pt x="27" y="30"/>
                  <a:pt x="33" y="35"/>
                  <a:pt x="33" y="42"/>
                </a:cubicBezTo>
                <a:cubicBezTo>
                  <a:pt x="33" y="48"/>
                  <a:pt x="30" y="51"/>
                  <a:pt x="30" y="51"/>
                </a:cubicBezTo>
                <a:cubicBezTo>
                  <a:pt x="31" y="51"/>
                  <a:pt x="33" y="51"/>
                  <a:pt x="34" y="52"/>
                </a:cubicBezTo>
                <a:cubicBezTo>
                  <a:pt x="34" y="76"/>
                  <a:pt x="34" y="76"/>
                  <a:pt x="34" y="76"/>
                </a:cubicBezTo>
                <a:cubicBezTo>
                  <a:pt x="34" y="78"/>
                  <a:pt x="34" y="80"/>
                  <a:pt x="35" y="83"/>
                </a:cubicBezTo>
                <a:cubicBezTo>
                  <a:pt x="34" y="85"/>
                  <a:pt x="32" y="86"/>
                  <a:pt x="30" y="86"/>
                </a:cubicBezTo>
                <a:cubicBezTo>
                  <a:pt x="30" y="110"/>
                  <a:pt x="30" y="110"/>
                  <a:pt x="30" y="110"/>
                </a:cubicBezTo>
                <a:cubicBezTo>
                  <a:pt x="30" y="112"/>
                  <a:pt x="28" y="113"/>
                  <a:pt x="27" y="113"/>
                </a:cubicBezTo>
                <a:cubicBezTo>
                  <a:pt x="25" y="113"/>
                  <a:pt x="24" y="112"/>
                  <a:pt x="24" y="110"/>
                </a:cubicBezTo>
                <a:cubicBezTo>
                  <a:pt x="24" y="86"/>
                  <a:pt x="24" y="86"/>
                  <a:pt x="24" y="86"/>
                </a:cubicBezTo>
                <a:moveTo>
                  <a:pt x="58" y="83"/>
                </a:moveTo>
                <a:cubicBezTo>
                  <a:pt x="58" y="116"/>
                  <a:pt x="58" y="116"/>
                  <a:pt x="58" y="116"/>
                </a:cubicBezTo>
                <a:cubicBezTo>
                  <a:pt x="58" y="118"/>
                  <a:pt x="56" y="120"/>
                  <a:pt x="54" y="120"/>
                </a:cubicBezTo>
                <a:cubicBezTo>
                  <a:pt x="52" y="120"/>
                  <a:pt x="50" y="118"/>
                  <a:pt x="50" y="116"/>
                </a:cubicBezTo>
                <a:cubicBezTo>
                  <a:pt x="50" y="84"/>
                  <a:pt x="50" y="84"/>
                  <a:pt x="50" y="84"/>
                </a:cubicBezTo>
                <a:cubicBezTo>
                  <a:pt x="45" y="84"/>
                  <a:pt x="42" y="80"/>
                  <a:pt x="42" y="76"/>
                </a:cubicBezTo>
                <a:cubicBezTo>
                  <a:pt x="42" y="56"/>
                  <a:pt x="42" y="56"/>
                  <a:pt x="42" y="56"/>
                </a:cubicBezTo>
                <a:cubicBezTo>
                  <a:pt x="42" y="56"/>
                  <a:pt x="42" y="56"/>
                  <a:pt x="42" y="56"/>
                </a:cubicBezTo>
                <a:cubicBezTo>
                  <a:pt x="42" y="44"/>
                  <a:pt x="42" y="44"/>
                  <a:pt x="42" y="44"/>
                </a:cubicBezTo>
                <a:cubicBezTo>
                  <a:pt x="42" y="39"/>
                  <a:pt x="45" y="36"/>
                  <a:pt x="50" y="36"/>
                </a:cubicBezTo>
                <a:cubicBezTo>
                  <a:pt x="50" y="36"/>
                  <a:pt x="46" y="33"/>
                  <a:pt x="46" y="24"/>
                </a:cubicBezTo>
                <a:cubicBezTo>
                  <a:pt x="46" y="15"/>
                  <a:pt x="53" y="8"/>
                  <a:pt x="62" y="8"/>
                </a:cubicBezTo>
                <a:cubicBezTo>
                  <a:pt x="71" y="8"/>
                  <a:pt x="78" y="15"/>
                  <a:pt x="78" y="24"/>
                </a:cubicBezTo>
                <a:cubicBezTo>
                  <a:pt x="78" y="32"/>
                  <a:pt x="74" y="36"/>
                  <a:pt x="74" y="36"/>
                </a:cubicBezTo>
                <a:cubicBezTo>
                  <a:pt x="78" y="36"/>
                  <a:pt x="82" y="39"/>
                  <a:pt x="82" y="44"/>
                </a:cubicBezTo>
                <a:cubicBezTo>
                  <a:pt x="82" y="56"/>
                  <a:pt x="82" y="56"/>
                  <a:pt x="82" y="56"/>
                </a:cubicBezTo>
                <a:cubicBezTo>
                  <a:pt x="82" y="76"/>
                  <a:pt x="82" y="76"/>
                  <a:pt x="82" y="76"/>
                </a:cubicBezTo>
                <a:cubicBezTo>
                  <a:pt x="82" y="80"/>
                  <a:pt x="78" y="84"/>
                  <a:pt x="74" y="84"/>
                </a:cubicBezTo>
                <a:cubicBezTo>
                  <a:pt x="74" y="116"/>
                  <a:pt x="74" y="116"/>
                  <a:pt x="74" y="116"/>
                </a:cubicBezTo>
                <a:cubicBezTo>
                  <a:pt x="74" y="118"/>
                  <a:pt x="72" y="120"/>
                  <a:pt x="70" y="120"/>
                </a:cubicBezTo>
                <a:cubicBezTo>
                  <a:pt x="68" y="120"/>
                  <a:pt x="66" y="118"/>
                  <a:pt x="66" y="116"/>
                </a:cubicBezTo>
                <a:cubicBezTo>
                  <a:pt x="66" y="83"/>
                  <a:pt x="66" y="83"/>
                  <a:pt x="66" y="83"/>
                </a:cubicBezTo>
                <a:lnTo>
                  <a:pt x="58" y="83"/>
                </a:lnTo>
                <a:close/>
                <a:moveTo>
                  <a:pt x="100" y="86"/>
                </a:moveTo>
                <a:cubicBezTo>
                  <a:pt x="100" y="110"/>
                  <a:pt x="100" y="110"/>
                  <a:pt x="100" y="110"/>
                </a:cubicBezTo>
                <a:cubicBezTo>
                  <a:pt x="100" y="112"/>
                  <a:pt x="98" y="113"/>
                  <a:pt x="97" y="113"/>
                </a:cubicBezTo>
                <a:cubicBezTo>
                  <a:pt x="95" y="113"/>
                  <a:pt x="94" y="112"/>
                  <a:pt x="94" y="110"/>
                </a:cubicBezTo>
                <a:cubicBezTo>
                  <a:pt x="94" y="86"/>
                  <a:pt x="94" y="86"/>
                  <a:pt x="94" y="86"/>
                </a:cubicBezTo>
                <a:cubicBezTo>
                  <a:pt x="91" y="86"/>
                  <a:pt x="89" y="85"/>
                  <a:pt x="88" y="83"/>
                </a:cubicBezTo>
                <a:cubicBezTo>
                  <a:pt x="89" y="80"/>
                  <a:pt x="90" y="78"/>
                  <a:pt x="90" y="76"/>
                </a:cubicBezTo>
                <a:cubicBezTo>
                  <a:pt x="90" y="52"/>
                  <a:pt x="90" y="52"/>
                  <a:pt x="90" y="52"/>
                </a:cubicBezTo>
                <a:cubicBezTo>
                  <a:pt x="91" y="51"/>
                  <a:pt x="92" y="51"/>
                  <a:pt x="94" y="51"/>
                </a:cubicBezTo>
                <a:cubicBezTo>
                  <a:pt x="94" y="51"/>
                  <a:pt x="91" y="48"/>
                  <a:pt x="91" y="42"/>
                </a:cubicBezTo>
                <a:cubicBezTo>
                  <a:pt x="91" y="35"/>
                  <a:pt x="96" y="30"/>
                  <a:pt x="103" y="30"/>
                </a:cubicBezTo>
                <a:cubicBezTo>
                  <a:pt x="109" y="30"/>
                  <a:pt x="115" y="35"/>
                  <a:pt x="115" y="42"/>
                </a:cubicBezTo>
                <a:cubicBezTo>
                  <a:pt x="115" y="48"/>
                  <a:pt x="112" y="51"/>
                  <a:pt x="112" y="51"/>
                </a:cubicBezTo>
                <a:cubicBezTo>
                  <a:pt x="115" y="51"/>
                  <a:pt x="118" y="53"/>
                  <a:pt x="118" y="56"/>
                </a:cubicBezTo>
                <a:cubicBezTo>
                  <a:pt x="118" y="80"/>
                  <a:pt x="118" y="80"/>
                  <a:pt x="118" y="80"/>
                </a:cubicBezTo>
                <a:cubicBezTo>
                  <a:pt x="118" y="84"/>
                  <a:pt x="115" y="86"/>
                  <a:pt x="112" y="86"/>
                </a:cubicBezTo>
                <a:cubicBezTo>
                  <a:pt x="112" y="110"/>
                  <a:pt x="112" y="110"/>
                  <a:pt x="112" y="110"/>
                </a:cubicBezTo>
                <a:cubicBezTo>
                  <a:pt x="112" y="112"/>
                  <a:pt x="110" y="113"/>
                  <a:pt x="109" y="113"/>
                </a:cubicBezTo>
                <a:cubicBezTo>
                  <a:pt x="107" y="113"/>
                  <a:pt x="106" y="112"/>
                  <a:pt x="106" y="110"/>
                </a:cubicBezTo>
                <a:cubicBezTo>
                  <a:pt x="106" y="86"/>
                  <a:pt x="106" y="86"/>
                  <a:pt x="106" y="86"/>
                </a:cubicBezTo>
                <a:lnTo>
                  <a:pt x="100" y="8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541" name="Group 540"/>
          <p:cNvGrpSpPr/>
          <p:nvPr userDrawn="1"/>
        </p:nvGrpSpPr>
        <p:grpSpPr>
          <a:xfrm>
            <a:off x="11354865" y="2587717"/>
            <a:ext cx="483350" cy="312240"/>
            <a:chOff x="1554163" y="3055938"/>
            <a:chExt cx="1049337" cy="677862"/>
          </a:xfrm>
          <a:solidFill>
            <a:schemeClr val="bg2"/>
          </a:solidFill>
        </p:grpSpPr>
        <p:sp>
          <p:nvSpPr>
            <p:cNvPr id="542" name="Freeform 5"/>
            <p:cNvSpPr>
              <a:spLocks/>
            </p:cNvSpPr>
            <p:nvPr/>
          </p:nvSpPr>
          <p:spPr bwMode="auto">
            <a:xfrm>
              <a:off x="1554163" y="3482975"/>
              <a:ext cx="500062" cy="250825"/>
            </a:xfrm>
            <a:custGeom>
              <a:avLst/>
              <a:gdLst>
                <a:gd name="T0" fmla="*/ 114 w 132"/>
                <a:gd name="T1" fmla="*/ 9 h 66"/>
                <a:gd name="T2" fmla="*/ 100 w 132"/>
                <a:gd name="T3" fmla="*/ 0 h 66"/>
                <a:gd name="T4" fmla="*/ 32 w 132"/>
                <a:gd name="T5" fmla="*/ 0 h 66"/>
                <a:gd name="T6" fmla="*/ 18 w 132"/>
                <a:gd name="T7" fmla="*/ 9 h 66"/>
                <a:gd name="T8" fmla="*/ 2 w 132"/>
                <a:gd name="T9" fmla="*/ 57 h 66"/>
                <a:gd name="T10" fmla="*/ 8 w 132"/>
                <a:gd name="T11" fmla="*/ 66 h 66"/>
                <a:gd name="T12" fmla="*/ 124 w 132"/>
                <a:gd name="T13" fmla="*/ 66 h 66"/>
                <a:gd name="T14" fmla="*/ 130 w 132"/>
                <a:gd name="T15" fmla="*/ 57 h 66"/>
                <a:gd name="T16" fmla="*/ 114 w 132"/>
                <a:gd name="T17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66">
                  <a:moveTo>
                    <a:pt x="114" y="9"/>
                  </a:moveTo>
                  <a:cubicBezTo>
                    <a:pt x="112" y="4"/>
                    <a:pt x="106" y="0"/>
                    <a:pt x="10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6" y="0"/>
                    <a:pt x="20" y="4"/>
                    <a:pt x="18" y="9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0" y="62"/>
                    <a:pt x="3" y="66"/>
                    <a:pt x="8" y="66"/>
                  </a:cubicBezTo>
                  <a:cubicBezTo>
                    <a:pt x="124" y="66"/>
                    <a:pt x="124" y="66"/>
                    <a:pt x="124" y="66"/>
                  </a:cubicBezTo>
                  <a:cubicBezTo>
                    <a:pt x="129" y="66"/>
                    <a:pt x="132" y="62"/>
                    <a:pt x="130" y="57"/>
                  </a:cubicBezTo>
                  <a:lnTo>
                    <a:pt x="114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3" name="Freeform 6"/>
            <p:cNvSpPr>
              <a:spLocks/>
            </p:cNvSpPr>
            <p:nvPr/>
          </p:nvSpPr>
          <p:spPr bwMode="auto">
            <a:xfrm>
              <a:off x="2103438" y="3482975"/>
              <a:ext cx="500062" cy="250825"/>
            </a:xfrm>
            <a:custGeom>
              <a:avLst/>
              <a:gdLst>
                <a:gd name="T0" fmla="*/ 131 w 132"/>
                <a:gd name="T1" fmla="*/ 57 h 66"/>
                <a:gd name="T2" fmla="*/ 114 w 132"/>
                <a:gd name="T3" fmla="*/ 9 h 66"/>
                <a:gd name="T4" fmla="*/ 101 w 132"/>
                <a:gd name="T5" fmla="*/ 0 h 66"/>
                <a:gd name="T6" fmla="*/ 32 w 132"/>
                <a:gd name="T7" fmla="*/ 0 h 66"/>
                <a:gd name="T8" fmla="*/ 19 w 132"/>
                <a:gd name="T9" fmla="*/ 9 h 66"/>
                <a:gd name="T10" fmla="*/ 2 w 132"/>
                <a:gd name="T11" fmla="*/ 57 h 66"/>
                <a:gd name="T12" fmla="*/ 8 w 132"/>
                <a:gd name="T13" fmla="*/ 66 h 66"/>
                <a:gd name="T14" fmla="*/ 124 w 132"/>
                <a:gd name="T15" fmla="*/ 66 h 66"/>
                <a:gd name="T16" fmla="*/ 131 w 132"/>
                <a:gd name="T17" fmla="*/ 5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66">
                  <a:moveTo>
                    <a:pt x="131" y="57"/>
                  </a:moveTo>
                  <a:cubicBezTo>
                    <a:pt x="114" y="9"/>
                    <a:pt x="114" y="9"/>
                    <a:pt x="114" y="9"/>
                  </a:cubicBezTo>
                  <a:cubicBezTo>
                    <a:pt x="112" y="4"/>
                    <a:pt x="106" y="0"/>
                    <a:pt x="10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6" y="0"/>
                    <a:pt x="20" y="4"/>
                    <a:pt x="19" y="9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0" y="62"/>
                    <a:pt x="3" y="66"/>
                    <a:pt x="8" y="66"/>
                  </a:cubicBezTo>
                  <a:cubicBezTo>
                    <a:pt x="124" y="66"/>
                    <a:pt x="124" y="66"/>
                    <a:pt x="124" y="66"/>
                  </a:cubicBezTo>
                  <a:cubicBezTo>
                    <a:pt x="129" y="66"/>
                    <a:pt x="132" y="62"/>
                    <a:pt x="131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4" name="Freeform 7"/>
            <p:cNvSpPr>
              <a:spLocks/>
            </p:cNvSpPr>
            <p:nvPr/>
          </p:nvSpPr>
          <p:spPr bwMode="auto">
            <a:xfrm>
              <a:off x="1827213" y="3181350"/>
              <a:ext cx="503237" cy="252412"/>
            </a:xfrm>
            <a:custGeom>
              <a:avLst/>
              <a:gdLst>
                <a:gd name="T0" fmla="*/ 9 w 133"/>
                <a:gd name="T1" fmla="*/ 66 h 66"/>
                <a:gd name="T2" fmla="*/ 124 w 133"/>
                <a:gd name="T3" fmla="*/ 66 h 66"/>
                <a:gd name="T4" fmla="*/ 131 w 133"/>
                <a:gd name="T5" fmla="*/ 57 h 66"/>
                <a:gd name="T6" fmla="*/ 114 w 133"/>
                <a:gd name="T7" fmla="*/ 9 h 66"/>
                <a:gd name="T8" fmla="*/ 101 w 133"/>
                <a:gd name="T9" fmla="*/ 0 h 66"/>
                <a:gd name="T10" fmla="*/ 32 w 133"/>
                <a:gd name="T11" fmla="*/ 0 h 66"/>
                <a:gd name="T12" fmla="*/ 19 w 133"/>
                <a:gd name="T13" fmla="*/ 9 h 66"/>
                <a:gd name="T14" fmla="*/ 2 w 133"/>
                <a:gd name="T15" fmla="*/ 57 h 66"/>
                <a:gd name="T16" fmla="*/ 9 w 133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66">
                  <a:moveTo>
                    <a:pt x="9" y="66"/>
                  </a:moveTo>
                  <a:cubicBezTo>
                    <a:pt x="124" y="66"/>
                    <a:pt x="124" y="66"/>
                    <a:pt x="124" y="66"/>
                  </a:cubicBezTo>
                  <a:cubicBezTo>
                    <a:pt x="130" y="66"/>
                    <a:pt x="133" y="62"/>
                    <a:pt x="131" y="57"/>
                  </a:cubicBezTo>
                  <a:cubicBezTo>
                    <a:pt x="114" y="9"/>
                    <a:pt x="114" y="9"/>
                    <a:pt x="114" y="9"/>
                  </a:cubicBezTo>
                  <a:cubicBezTo>
                    <a:pt x="112" y="4"/>
                    <a:pt x="107" y="0"/>
                    <a:pt x="10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7" y="0"/>
                    <a:pt x="21" y="4"/>
                    <a:pt x="19" y="9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0" y="62"/>
                    <a:pt x="3" y="66"/>
                    <a:pt x="9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5" name="Freeform 8"/>
            <p:cNvSpPr>
              <a:spLocks/>
            </p:cNvSpPr>
            <p:nvPr/>
          </p:nvSpPr>
          <p:spPr bwMode="auto">
            <a:xfrm>
              <a:off x="2338388" y="3148013"/>
              <a:ext cx="219075" cy="217487"/>
            </a:xfrm>
            <a:custGeom>
              <a:avLst/>
              <a:gdLst>
                <a:gd name="T0" fmla="*/ 45 w 138"/>
                <a:gd name="T1" fmla="*/ 91 h 137"/>
                <a:gd name="T2" fmla="*/ 69 w 138"/>
                <a:gd name="T3" fmla="*/ 137 h 137"/>
                <a:gd name="T4" fmla="*/ 93 w 138"/>
                <a:gd name="T5" fmla="*/ 91 h 137"/>
                <a:gd name="T6" fmla="*/ 138 w 138"/>
                <a:gd name="T7" fmla="*/ 67 h 137"/>
                <a:gd name="T8" fmla="*/ 93 w 138"/>
                <a:gd name="T9" fmla="*/ 43 h 137"/>
                <a:gd name="T10" fmla="*/ 69 w 138"/>
                <a:gd name="T11" fmla="*/ 0 h 137"/>
                <a:gd name="T12" fmla="*/ 45 w 138"/>
                <a:gd name="T13" fmla="*/ 43 h 137"/>
                <a:gd name="T14" fmla="*/ 0 w 138"/>
                <a:gd name="T15" fmla="*/ 67 h 137"/>
                <a:gd name="T16" fmla="*/ 45 w 138"/>
                <a:gd name="T17" fmla="*/ 9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137">
                  <a:moveTo>
                    <a:pt x="45" y="91"/>
                  </a:moveTo>
                  <a:lnTo>
                    <a:pt x="69" y="137"/>
                  </a:lnTo>
                  <a:lnTo>
                    <a:pt x="93" y="91"/>
                  </a:lnTo>
                  <a:lnTo>
                    <a:pt x="138" y="67"/>
                  </a:lnTo>
                  <a:lnTo>
                    <a:pt x="93" y="43"/>
                  </a:lnTo>
                  <a:lnTo>
                    <a:pt x="69" y="0"/>
                  </a:lnTo>
                  <a:lnTo>
                    <a:pt x="45" y="43"/>
                  </a:lnTo>
                  <a:lnTo>
                    <a:pt x="0" y="67"/>
                  </a:lnTo>
                  <a:lnTo>
                    <a:pt x="45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6" name="Freeform 9"/>
            <p:cNvSpPr>
              <a:spLocks/>
            </p:cNvSpPr>
            <p:nvPr/>
          </p:nvSpPr>
          <p:spPr bwMode="auto">
            <a:xfrm>
              <a:off x="2266950" y="3055938"/>
              <a:ext cx="128587" cy="133350"/>
            </a:xfrm>
            <a:custGeom>
              <a:avLst/>
              <a:gdLst>
                <a:gd name="T0" fmla="*/ 40 w 81"/>
                <a:gd name="T1" fmla="*/ 84 h 84"/>
                <a:gd name="T2" fmla="*/ 54 w 81"/>
                <a:gd name="T3" fmla="*/ 58 h 84"/>
                <a:gd name="T4" fmla="*/ 81 w 81"/>
                <a:gd name="T5" fmla="*/ 43 h 84"/>
                <a:gd name="T6" fmla="*/ 54 w 81"/>
                <a:gd name="T7" fmla="*/ 29 h 84"/>
                <a:gd name="T8" fmla="*/ 40 w 81"/>
                <a:gd name="T9" fmla="*/ 0 h 84"/>
                <a:gd name="T10" fmla="*/ 26 w 81"/>
                <a:gd name="T11" fmla="*/ 29 h 84"/>
                <a:gd name="T12" fmla="*/ 0 w 81"/>
                <a:gd name="T13" fmla="*/ 43 h 84"/>
                <a:gd name="T14" fmla="*/ 26 w 81"/>
                <a:gd name="T15" fmla="*/ 58 h 84"/>
                <a:gd name="T16" fmla="*/ 40 w 81"/>
                <a:gd name="T17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84">
                  <a:moveTo>
                    <a:pt x="40" y="84"/>
                  </a:moveTo>
                  <a:lnTo>
                    <a:pt x="54" y="58"/>
                  </a:lnTo>
                  <a:lnTo>
                    <a:pt x="81" y="43"/>
                  </a:lnTo>
                  <a:lnTo>
                    <a:pt x="54" y="29"/>
                  </a:lnTo>
                  <a:lnTo>
                    <a:pt x="40" y="0"/>
                  </a:lnTo>
                  <a:lnTo>
                    <a:pt x="26" y="29"/>
                  </a:lnTo>
                  <a:lnTo>
                    <a:pt x="0" y="43"/>
                  </a:lnTo>
                  <a:lnTo>
                    <a:pt x="26" y="58"/>
                  </a:lnTo>
                  <a:lnTo>
                    <a:pt x="40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47" name="Group 546"/>
          <p:cNvGrpSpPr/>
          <p:nvPr userDrawn="1"/>
        </p:nvGrpSpPr>
        <p:grpSpPr>
          <a:xfrm>
            <a:off x="11426469" y="1889925"/>
            <a:ext cx="587532" cy="585606"/>
            <a:chOff x="6416675" y="5076825"/>
            <a:chExt cx="484187" cy="482600"/>
          </a:xfrm>
          <a:solidFill>
            <a:schemeClr val="bg2"/>
          </a:solidFill>
        </p:grpSpPr>
        <p:sp>
          <p:nvSpPr>
            <p:cNvPr id="548" name="Freeform 547"/>
            <p:cNvSpPr>
              <a:spLocks noEditPoints="1"/>
            </p:cNvSpPr>
            <p:nvPr/>
          </p:nvSpPr>
          <p:spPr bwMode="auto">
            <a:xfrm>
              <a:off x="6416675" y="5257800"/>
              <a:ext cx="484187" cy="301625"/>
            </a:xfrm>
            <a:custGeom>
              <a:avLst/>
              <a:gdLst>
                <a:gd name="T0" fmla="*/ 107 w 129"/>
                <a:gd name="T1" fmla="*/ 36 h 80"/>
                <a:gd name="T2" fmla="*/ 126 w 129"/>
                <a:gd name="T3" fmla="*/ 24 h 80"/>
                <a:gd name="T4" fmla="*/ 122 w 129"/>
                <a:gd name="T5" fmla="*/ 16 h 80"/>
                <a:gd name="T6" fmla="*/ 64 w 129"/>
                <a:gd name="T7" fmla="*/ 0 h 80"/>
                <a:gd name="T8" fmla="*/ 10 w 129"/>
                <a:gd name="T9" fmla="*/ 36 h 80"/>
                <a:gd name="T10" fmla="*/ 2 w 129"/>
                <a:gd name="T11" fmla="*/ 51 h 80"/>
                <a:gd name="T12" fmla="*/ 16 w 129"/>
                <a:gd name="T13" fmla="*/ 70 h 80"/>
                <a:gd name="T14" fmla="*/ 102 w 129"/>
                <a:gd name="T15" fmla="*/ 80 h 80"/>
                <a:gd name="T16" fmla="*/ 112 w 129"/>
                <a:gd name="T17" fmla="*/ 67 h 80"/>
                <a:gd name="T18" fmla="*/ 128 w 129"/>
                <a:gd name="T19" fmla="*/ 46 h 80"/>
                <a:gd name="T20" fmla="*/ 103 w 129"/>
                <a:gd name="T21" fmla="*/ 36 h 80"/>
                <a:gd name="T22" fmla="*/ 103 w 129"/>
                <a:gd name="T23" fmla="*/ 35 h 80"/>
                <a:gd name="T24" fmla="*/ 64 w 129"/>
                <a:gd name="T25" fmla="*/ 4 h 80"/>
                <a:gd name="T26" fmla="*/ 97 w 129"/>
                <a:gd name="T27" fmla="*/ 29 h 80"/>
                <a:gd name="T28" fmla="*/ 29 w 129"/>
                <a:gd name="T29" fmla="*/ 36 h 80"/>
                <a:gd name="T30" fmla="*/ 64 w 129"/>
                <a:gd name="T31" fmla="*/ 4 h 80"/>
                <a:gd name="T32" fmla="*/ 64 w 129"/>
                <a:gd name="T33" fmla="*/ 24 h 80"/>
                <a:gd name="T34" fmla="*/ 41 w 129"/>
                <a:gd name="T35" fmla="*/ 36 h 80"/>
                <a:gd name="T36" fmla="*/ 86 w 129"/>
                <a:gd name="T37" fmla="*/ 35 h 80"/>
                <a:gd name="T38" fmla="*/ 82 w 129"/>
                <a:gd name="T39" fmla="*/ 36 h 80"/>
                <a:gd name="T40" fmla="*/ 55 w 129"/>
                <a:gd name="T41" fmla="*/ 36 h 80"/>
                <a:gd name="T42" fmla="*/ 64 w 129"/>
                <a:gd name="T43" fmla="*/ 28 h 80"/>
                <a:gd name="T44" fmla="*/ 73 w 129"/>
                <a:gd name="T45" fmla="*/ 36 h 80"/>
                <a:gd name="T46" fmla="*/ 64 w 129"/>
                <a:gd name="T47" fmla="*/ 16 h 80"/>
                <a:gd name="T48" fmla="*/ 33 w 129"/>
                <a:gd name="T49" fmla="*/ 36 h 80"/>
                <a:gd name="T50" fmla="*/ 93 w 129"/>
                <a:gd name="T51" fmla="*/ 31 h 80"/>
                <a:gd name="T52" fmla="*/ 64 w 129"/>
                <a:gd name="T53" fmla="*/ 16 h 80"/>
                <a:gd name="T54" fmla="*/ 104 w 129"/>
                <a:gd name="T55" fmla="*/ 70 h 80"/>
                <a:gd name="T56" fmla="*/ 26 w 129"/>
                <a:gd name="T57" fmla="*/ 72 h 80"/>
                <a:gd name="T58" fmla="*/ 24 w 129"/>
                <a:gd name="T59" fmla="*/ 64 h 80"/>
                <a:gd name="T60" fmla="*/ 10 w 129"/>
                <a:gd name="T61" fmla="*/ 44 h 80"/>
                <a:gd name="T62" fmla="*/ 24 w 129"/>
                <a:gd name="T63" fmla="*/ 44 h 80"/>
                <a:gd name="T64" fmla="*/ 32 w 129"/>
                <a:gd name="T65" fmla="*/ 44 h 80"/>
                <a:gd name="T66" fmla="*/ 40 w 129"/>
                <a:gd name="T67" fmla="*/ 44 h 80"/>
                <a:gd name="T68" fmla="*/ 48 w 129"/>
                <a:gd name="T69" fmla="*/ 44 h 80"/>
                <a:gd name="T70" fmla="*/ 76 w 129"/>
                <a:gd name="T71" fmla="*/ 44 h 80"/>
                <a:gd name="T72" fmla="*/ 84 w 129"/>
                <a:gd name="T73" fmla="*/ 44 h 80"/>
                <a:gd name="T74" fmla="*/ 92 w 129"/>
                <a:gd name="T75" fmla="*/ 44 h 80"/>
                <a:gd name="T76" fmla="*/ 100 w 129"/>
                <a:gd name="T77" fmla="*/ 44 h 80"/>
                <a:gd name="T78" fmla="*/ 108 w 129"/>
                <a:gd name="T79" fmla="*/ 44 h 80"/>
                <a:gd name="T80" fmla="*/ 120 w 129"/>
                <a:gd name="T81" fmla="*/ 4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9" h="80">
                  <a:moveTo>
                    <a:pt x="118" y="36"/>
                  </a:moveTo>
                  <a:cubicBezTo>
                    <a:pt x="107" y="36"/>
                    <a:pt x="107" y="36"/>
                    <a:pt x="107" y="36"/>
                  </a:cubicBezTo>
                  <a:cubicBezTo>
                    <a:pt x="107" y="35"/>
                    <a:pt x="107" y="34"/>
                    <a:pt x="107" y="33"/>
                  </a:cubicBezTo>
                  <a:cubicBezTo>
                    <a:pt x="126" y="24"/>
                    <a:pt x="126" y="24"/>
                    <a:pt x="126" y="24"/>
                  </a:cubicBezTo>
                  <a:cubicBezTo>
                    <a:pt x="128" y="23"/>
                    <a:pt x="129" y="20"/>
                    <a:pt x="128" y="18"/>
                  </a:cubicBezTo>
                  <a:cubicBezTo>
                    <a:pt x="127" y="16"/>
                    <a:pt x="124" y="15"/>
                    <a:pt x="122" y="1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97" y="11"/>
                    <a:pt x="82" y="0"/>
                    <a:pt x="64" y="0"/>
                  </a:cubicBezTo>
                  <a:cubicBezTo>
                    <a:pt x="42" y="0"/>
                    <a:pt x="25" y="16"/>
                    <a:pt x="21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4" y="36"/>
                    <a:pt x="0" y="40"/>
                    <a:pt x="0" y="46"/>
                  </a:cubicBezTo>
                  <a:cubicBezTo>
                    <a:pt x="0" y="48"/>
                    <a:pt x="1" y="50"/>
                    <a:pt x="2" y="51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6" y="76"/>
                    <a:pt x="20" y="80"/>
                    <a:pt x="26" y="80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08" y="80"/>
                    <a:pt x="112" y="76"/>
                    <a:pt x="112" y="70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26" y="51"/>
                    <a:pt x="126" y="51"/>
                    <a:pt x="126" y="51"/>
                  </a:cubicBezTo>
                  <a:cubicBezTo>
                    <a:pt x="127" y="50"/>
                    <a:pt x="128" y="48"/>
                    <a:pt x="128" y="46"/>
                  </a:cubicBezTo>
                  <a:cubicBezTo>
                    <a:pt x="128" y="40"/>
                    <a:pt x="124" y="36"/>
                    <a:pt x="118" y="36"/>
                  </a:cubicBezTo>
                  <a:close/>
                  <a:moveTo>
                    <a:pt x="103" y="36"/>
                  </a:moveTo>
                  <a:cubicBezTo>
                    <a:pt x="101" y="36"/>
                    <a:pt x="101" y="36"/>
                    <a:pt x="101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3" y="36"/>
                    <a:pt x="103" y="36"/>
                  </a:cubicBezTo>
                  <a:close/>
                  <a:moveTo>
                    <a:pt x="64" y="4"/>
                  </a:moveTo>
                  <a:cubicBezTo>
                    <a:pt x="80" y="4"/>
                    <a:pt x="94" y="14"/>
                    <a:pt x="100" y="27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1" y="17"/>
                    <a:pt x="79" y="8"/>
                    <a:pt x="64" y="8"/>
                  </a:cubicBezTo>
                  <a:cubicBezTo>
                    <a:pt x="47" y="8"/>
                    <a:pt x="33" y="20"/>
                    <a:pt x="29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9" y="18"/>
                    <a:pt x="45" y="4"/>
                    <a:pt x="64" y="4"/>
                  </a:cubicBezTo>
                  <a:close/>
                  <a:moveTo>
                    <a:pt x="82" y="36"/>
                  </a:moveTo>
                  <a:cubicBezTo>
                    <a:pt x="79" y="29"/>
                    <a:pt x="72" y="24"/>
                    <a:pt x="64" y="24"/>
                  </a:cubicBezTo>
                  <a:cubicBezTo>
                    <a:pt x="56" y="24"/>
                    <a:pt x="49" y="29"/>
                    <a:pt x="46" y="36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5" y="27"/>
                    <a:pt x="54" y="20"/>
                    <a:pt x="64" y="20"/>
                  </a:cubicBezTo>
                  <a:cubicBezTo>
                    <a:pt x="74" y="20"/>
                    <a:pt x="82" y="26"/>
                    <a:pt x="86" y="35"/>
                  </a:cubicBezTo>
                  <a:cubicBezTo>
                    <a:pt x="83" y="36"/>
                    <a:pt x="83" y="36"/>
                    <a:pt x="83" y="36"/>
                  </a:cubicBezTo>
                  <a:lnTo>
                    <a:pt x="82" y="36"/>
                  </a:lnTo>
                  <a:close/>
                  <a:moveTo>
                    <a:pt x="64" y="32"/>
                  </a:moveTo>
                  <a:cubicBezTo>
                    <a:pt x="60" y="32"/>
                    <a:pt x="57" y="34"/>
                    <a:pt x="55" y="36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3" y="31"/>
                    <a:pt x="58" y="28"/>
                    <a:pt x="64" y="28"/>
                  </a:cubicBezTo>
                  <a:cubicBezTo>
                    <a:pt x="70" y="28"/>
                    <a:pt x="75" y="31"/>
                    <a:pt x="78" y="36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1" y="34"/>
                    <a:pt x="68" y="32"/>
                    <a:pt x="64" y="32"/>
                  </a:cubicBezTo>
                  <a:close/>
                  <a:moveTo>
                    <a:pt x="64" y="16"/>
                  </a:moveTo>
                  <a:cubicBezTo>
                    <a:pt x="51" y="16"/>
                    <a:pt x="41" y="24"/>
                    <a:pt x="37" y="36"/>
                  </a:cubicBezTo>
                  <a:cubicBezTo>
                    <a:pt x="33" y="36"/>
                    <a:pt x="33" y="36"/>
                    <a:pt x="33" y="36"/>
                  </a:cubicBezTo>
                  <a:cubicBezTo>
                    <a:pt x="37" y="22"/>
                    <a:pt x="49" y="12"/>
                    <a:pt x="64" y="12"/>
                  </a:cubicBezTo>
                  <a:cubicBezTo>
                    <a:pt x="77" y="12"/>
                    <a:pt x="88" y="20"/>
                    <a:pt x="93" y="31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85" y="23"/>
                    <a:pt x="75" y="16"/>
                    <a:pt x="64" y="16"/>
                  </a:cubicBezTo>
                  <a:close/>
                  <a:moveTo>
                    <a:pt x="104" y="64"/>
                  </a:moveTo>
                  <a:cubicBezTo>
                    <a:pt x="104" y="70"/>
                    <a:pt x="104" y="70"/>
                    <a:pt x="104" y="70"/>
                  </a:cubicBezTo>
                  <a:cubicBezTo>
                    <a:pt x="104" y="71"/>
                    <a:pt x="103" y="72"/>
                    <a:pt x="102" y="72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25" y="72"/>
                    <a:pt x="24" y="71"/>
                    <a:pt x="24" y="70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8" y="45"/>
                    <a:pt x="9" y="44"/>
                    <a:pt x="1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0" y="44"/>
                    <a:pt x="80" y="44"/>
                    <a:pt x="80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100" y="44"/>
                    <a:pt x="100" y="44"/>
                    <a:pt x="100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18" y="44"/>
                    <a:pt x="118" y="44"/>
                    <a:pt x="118" y="44"/>
                  </a:cubicBezTo>
                  <a:cubicBezTo>
                    <a:pt x="119" y="44"/>
                    <a:pt x="120" y="45"/>
                    <a:pt x="120" y="46"/>
                  </a:cubicBezTo>
                  <a:lnTo>
                    <a:pt x="104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9" name="Freeform 548"/>
            <p:cNvSpPr>
              <a:spLocks/>
            </p:cNvSpPr>
            <p:nvPr/>
          </p:nvSpPr>
          <p:spPr bwMode="auto">
            <a:xfrm>
              <a:off x="6529388" y="5145088"/>
              <a:ext cx="41275" cy="112712"/>
            </a:xfrm>
            <a:custGeom>
              <a:avLst/>
              <a:gdLst>
                <a:gd name="T0" fmla="*/ 2 w 11"/>
                <a:gd name="T1" fmla="*/ 29 h 30"/>
                <a:gd name="T2" fmla="*/ 2 w 11"/>
                <a:gd name="T3" fmla="*/ 29 h 30"/>
                <a:gd name="T4" fmla="*/ 2 w 11"/>
                <a:gd name="T5" fmla="*/ 29 h 30"/>
                <a:gd name="T6" fmla="*/ 4 w 11"/>
                <a:gd name="T7" fmla="*/ 30 h 30"/>
                <a:gd name="T8" fmla="*/ 6 w 11"/>
                <a:gd name="T9" fmla="*/ 28 h 30"/>
                <a:gd name="T10" fmla="*/ 6 w 11"/>
                <a:gd name="T11" fmla="*/ 27 h 30"/>
                <a:gd name="T12" fmla="*/ 6 w 11"/>
                <a:gd name="T13" fmla="*/ 27 h 30"/>
                <a:gd name="T14" fmla="*/ 7 w 11"/>
                <a:gd name="T15" fmla="*/ 16 h 30"/>
                <a:gd name="T16" fmla="*/ 9 w 11"/>
                <a:gd name="T17" fmla="*/ 1 h 30"/>
                <a:gd name="T18" fmla="*/ 7 w 11"/>
                <a:gd name="T19" fmla="*/ 0 h 30"/>
                <a:gd name="T20" fmla="*/ 5 w 11"/>
                <a:gd name="T21" fmla="*/ 2 h 30"/>
                <a:gd name="T22" fmla="*/ 5 w 11"/>
                <a:gd name="T23" fmla="*/ 3 h 30"/>
                <a:gd name="T24" fmla="*/ 5 w 11"/>
                <a:gd name="T25" fmla="*/ 3 h 30"/>
                <a:gd name="T26" fmla="*/ 5 w 11"/>
                <a:gd name="T27" fmla="*/ 3 h 30"/>
                <a:gd name="T28" fmla="*/ 5 w 11"/>
                <a:gd name="T29" fmla="*/ 3 h 30"/>
                <a:gd name="T30" fmla="*/ 4 w 11"/>
                <a:gd name="T31" fmla="*/ 14 h 30"/>
                <a:gd name="T32" fmla="*/ 2 w 11"/>
                <a:gd name="T33" fmla="*/ 29 h 30"/>
                <a:gd name="T34" fmla="*/ 2 w 11"/>
                <a:gd name="T35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30">
                  <a:moveTo>
                    <a:pt x="2" y="29"/>
                  </a:moveTo>
                  <a:cubicBezTo>
                    <a:pt x="2" y="29"/>
                    <a:pt x="2" y="29"/>
                    <a:pt x="2" y="29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30"/>
                    <a:pt x="3" y="30"/>
                    <a:pt x="4" y="30"/>
                  </a:cubicBezTo>
                  <a:cubicBezTo>
                    <a:pt x="5" y="30"/>
                    <a:pt x="6" y="29"/>
                    <a:pt x="6" y="28"/>
                  </a:cubicBezTo>
                  <a:cubicBezTo>
                    <a:pt x="6" y="28"/>
                    <a:pt x="6" y="28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4" y="24"/>
                    <a:pt x="6" y="20"/>
                    <a:pt x="7" y="16"/>
                  </a:cubicBezTo>
                  <a:cubicBezTo>
                    <a:pt x="9" y="11"/>
                    <a:pt x="11" y="6"/>
                    <a:pt x="9" y="1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6" y="0"/>
                    <a:pt x="5" y="1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7" y="6"/>
                    <a:pt x="5" y="10"/>
                    <a:pt x="4" y="14"/>
                  </a:cubicBezTo>
                  <a:cubicBezTo>
                    <a:pt x="2" y="19"/>
                    <a:pt x="0" y="24"/>
                    <a:pt x="2" y="29"/>
                  </a:cubicBezTo>
                  <a:cubicBezTo>
                    <a:pt x="2" y="29"/>
                    <a:pt x="2" y="29"/>
                    <a:pt x="2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0" name="Freeform 549"/>
            <p:cNvSpPr>
              <a:spLocks/>
            </p:cNvSpPr>
            <p:nvPr/>
          </p:nvSpPr>
          <p:spPr bwMode="auto">
            <a:xfrm>
              <a:off x="6708775" y="5141913"/>
              <a:ext cx="46037" cy="112712"/>
            </a:xfrm>
            <a:custGeom>
              <a:avLst/>
              <a:gdLst>
                <a:gd name="T0" fmla="*/ 3 w 12"/>
                <a:gd name="T1" fmla="*/ 29 h 30"/>
                <a:gd name="T2" fmla="*/ 3 w 12"/>
                <a:gd name="T3" fmla="*/ 29 h 30"/>
                <a:gd name="T4" fmla="*/ 3 w 12"/>
                <a:gd name="T5" fmla="*/ 29 h 30"/>
                <a:gd name="T6" fmla="*/ 4 w 12"/>
                <a:gd name="T7" fmla="*/ 30 h 30"/>
                <a:gd name="T8" fmla="*/ 6 w 12"/>
                <a:gd name="T9" fmla="*/ 28 h 30"/>
                <a:gd name="T10" fmla="*/ 6 w 12"/>
                <a:gd name="T11" fmla="*/ 28 h 30"/>
                <a:gd name="T12" fmla="*/ 6 w 12"/>
                <a:gd name="T13" fmla="*/ 28 h 30"/>
                <a:gd name="T14" fmla="*/ 8 w 12"/>
                <a:gd name="T15" fmla="*/ 16 h 30"/>
                <a:gd name="T16" fmla="*/ 10 w 12"/>
                <a:gd name="T17" fmla="*/ 2 h 30"/>
                <a:gd name="T18" fmla="*/ 8 w 12"/>
                <a:gd name="T19" fmla="*/ 0 h 30"/>
                <a:gd name="T20" fmla="*/ 6 w 12"/>
                <a:gd name="T21" fmla="*/ 2 h 30"/>
                <a:gd name="T22" fmla="*/ 6 w 12"/>
                <a:gd name="T23" fmla="*/ 3 h 30"/>
                <a:gd name="T24" fmla="*/ 6 w 12"/>
                <a:gd name="T25" fmla="*/ 3 h 30"/>
                <a:gd name="T26" fmla="*/ 6 w 12"/>
                <a:gd name="T27" fmla="*/ 3 h 30"/>
                <a:gd name="T28" fmla="*/ 6 w 12"/>
                <a:gd name="T29" fmla="*/ 3 h 30"/>
                <a:gd name="T30" fmla="*/ 4 w 12"/>
                <a:gd name="T31" fmla="*/ 15 h 30"/>
                <a:gd name="T32" fmla="*/ 3 w 12"/>
                <a:gd name="T33" fmla="*/ 29 h 30"/>
                <a:gd name="T34" fmla="*/ 3 w 12"/>
                <a:gd name="T35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" h="30">
                  <a:moveTo>
                    <a:pt x="3" y="29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30"/>
                    <a:pt x="4" y="30"/>
                    <a:pt x="4" y="30"/>
                  </a:cubicBezTo>
                  <a:cubicBezTo>
                    <a:pt x="6" y="30"/>
                    <a:pt x="6" y="30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5" y="24"/>
                    <a:pt x="6" y="20"/>
                    <a:pt x="8" y="16"/>
                  </a:cubicBezTo>
                  <a:cubicBezTo>
                    <a:pt x="10" y="12"/>
                    <a:pt x="12" y="7"/>
                    <a:pt x="10" y="2"/>
                  </a:cubicBezTo>
                  <a:cubicBezTo>
                    <a:pt x="9" y="1"/>
                    <a:pt x="9" y="0"/>
                    <a:pt x="8" y="0"/>
                  </a:cubicBezTo>
                  <a:cubicBezTo>
                    <a:pt x="7" y="0"/>
                    <a:pt x="6" y="1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8" y="7"/>
                    <a:pt x="6" y="11"/>
                    <a:pt x="4" y="15"/>
                  </a:cubicBezTo>
                  <a:cubicBezTo>
                    <a:pt x="3" y="19"/>
                    <a:pt x="0" y="24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1" name="Freeform 550"/>
            <p:cNvSpPr>
              <a:spLocks/>
            </p:cNvSpPr>
            <p:nvPr/>
          </p:nvSpPr>
          <p:spPr bwMode="auto">
            <a:xfrm>
              <a:off x="6634163" y="5076825"/>
              <a:ext cx="41275" cy="112712"/>
            </a:xfrm>
            <a:custGeom>
              <a:avLst/>
              <a:gdLst>
                <a:gd name="T0" fmla="*/ 2 w 11"/>
                <a:gd name="T1" fmla="*/ 29 h 30"/>
                <a:gd name="T2" fmla="*/ 2 w 11"/>
                <a:gd name="T3" fmla="*/ 29 h 30"/>
                <a:gd name="T4" fmla="*/ 2 w 11"/>
                <a:gd name="T5" fmla="*/ 29 h 30"/>
                <a:gd name="T6" fmla="*/ 4 w 11"/>
                <a:gd name="T7" fmla="*/ 30 h 30"/>
                <a:gd name="T8" fmla="*/ 6 w 11"/>
                <a:gd name="T9" fmla="*/ 28 h 30"/>
                <a:gd name="T10" fmla="*/ 6 w 11"/>
                <a:gd name="T11" fmla="*/ 28 h 30"/>
                <a:gd name="T12" fmla="*/ 6 w 11"/>
                <a:gd name="T13" fmla="*/ 28 h 30"/>
                <a:gd name="T14" fmla="*/ 8 w 11"/>
                <a:gd name="T15" fmla="*/ 16 h 30"/>
                <a:gd name="T16" fmla="*/ 9 w 11"/>
                <a:gd name="T17" fmla="*/ 1 h 30"/>
                <a:gd name="T18" fmla="*/ 7 w 11"/>
                <a:gd name="T19" fmla="*/ 0 h 30"/>
                <a:gd name="T20" fmla="*/ 5 w 11"/>
                <a:gd name="T21" fmla="*/ 2 h 30"/>
                <a:gd name="T22" fmla="*/ 6 w 11"/>
                <a:gd name="T23" fmla="*/ 3 h 30"/>
                <a:gd name="T24" fmla="*/ 6 w 11"/>
                <a:gd name="T25" fmla="*/ 3 h 30"/>
                <a:gd name="T26" fmla="*/ 6 w 11"/>
                <a:gd name="T27" fmla="*/ 3 h 30"/>
                <a:gd name="T28" fmla="*/ 6 w 11"/>
                <a:gd name="T29" fmla="*/ 3 h 30"/>
                <a:gd name="T30" fmla="*/ 4 w 11"/>
                <a:gd name="T31" fmla="*/ 14 h 30"/>
                <a:gd name="T32" fmla="*/ 2 w 11"/>
                <a:gd name="T33" fmla="*/ 29 h 30"/>
                <a:gd name="T34" fmla="*/ 2 w 11"/>
                <a:gd name="T35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30">
                  <a:moveTo>
                    <a:pt x="2" y="29"/>
                  </a:moveTo>
                  <a:cubicBezTo>
                    <a:pt x="2" y="29"/>
                    <a:pt x="2" y="29"/>
                    <a:pt x="2" y="29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30"/>
                    <a:pt x="3" y="30"/>
                    <a:pt x="4" y="30"/>
                  </a:cubicBezTo>
                  <a:cubicBezTo>
                    <a:pt x="5" y="30"/>
                    <a:pt x="6" y="2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4" y="24"/>
                    <a:pt x="6" y="20"/>
                    <a:pt x="8" y="16"/>
                  </a:cubicBezTo>
                  <a:cubicBezTo>
                    <a:pt x="9" y="11"/>
                    <a:pt x="11" y="6"/>
                    <a:pt x="9" y="1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6" y="0"/>
                    <a:pt x="5" y="1"/>
                    <a:pt x="5" y="2"/>
                  </a:cubicBezTo>
                  <a:cubicBezTo>
                    <a:pt x="5" y="2"/>
                    <a:pt x="5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7"/>
                    <a:pt x="6" y="10"/>
                    <a:pt x="4" y="14"/>
                  </a:cubicBezTo>
                  <a:cubicBezTo>
                    <a:pt x="2" y="19"/>
                    <a:pt x="0" y="24"/>
                    <a:pt x="2" y="29"/>
                  </a:cubicBezTo>
                  <a:cubicBezTo>
                    <a:pt x="2" y="29"/>
                    <a:pt x="2" y="29"/>
                    <a:pt x="2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52" name="Group 551"/>
          <p:cNvGrpSpPr/>
          <p:nvPr userDrawn="1"/>
        </p:nvGrpSpPr>
        <p:grpSpPr>
          <a:xfrm rot="20700000">
            <a:off x="11270708" y="211193"/>
            <a:ext cx="703991" cy="403906"/>
            <a:chOff x="7779638" y="1072086"/>
            <a:chExt cx="436722" cy="250564"/>
          </a:xfrm>
          <a:solidFill>
            <a:schemeClr val="bg2"/>
          </a:solidFill>
        </p:grpSpPr>
        <p:sp>
          <p:nvSpPr>
            <p:cNvPr id="553" name="Freeform 16"/>
            <p:cNvSpPr>
              <a:spLocks/>
            </p:cNvSpPr>
            <p:nvPr/>
          </p:nvSpPr>
          <p:spPr bwMode="auto">
            <a:xfrm>
              <a:off x="7829045" y="1124140"/>
              <a:ext cx="117342" cy="146456"/>
            </a:xfrm>
            <a:custGeom>
              <a:avLst/>
              <a:gdLst>
                <a:gd name="T0" fmla="*/ 40 w 56"/>
                <a:gd name="T1" fmla="*/ 35 h 70"/>
                <a:gd name="T2" fmla="*/ 56 w 56"/>
                <a:gd name="T3" fmla="*/ 0 h 70"/>
                <a:gd name="T4" fmla="*/ 20 w 56"/>
                <a:gd name="T5" fmla="*/ 0 h 70"/>
                <a:gd name="T6" fmla="*/ 0 w 56"/>
                <a:gd name="T7" fmla="*/ 19 h 70"/>
                <a:gd name="T8" fmla="*/ 0 w 56"/>
                <a:gd name="T9" fmla="*/ 51 h 70"/>
                <a:gd name="T10" fmla="*/ 20 w 56"/>
                <a:gd name="T11" fmla="*/ 70 h 70"/>
                <a:gd name="T12" fmla="*/ 56 w 56"/>
                <a:gd name="T13" fmla="*/ 70 h 70"/>
                <a:gd name="T14" fmla="*/ 40 w 56"/>
                <a:gd name="T15" fmla="*/ 3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0">
                  <a:moveTo>
                    <a:pt x="40" y="35"/>
                  </a:moveTo>
                  <a:cubicBezTo>
                    <a:pt x="40" y="21"/>
                    <a:pt x="46" y="8"/>
                    <a:pt x="56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10"/>
                    <a:pt x="10" y="17"/>
                    <a:pt x="0" y="19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0" y="52"/>
                    <a:pt x="18" y="60"/>
                    <a:pt x="20" y="70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46" y="62"/>
                    <a:pt x="40" y="49"/>
                    <a:pt x="4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4" name="Freeform 17"/>
            <p:cNvSpPr>
              <a:spLocks/>
            </p:cNvSpPr>
            <p:nvPr/>
          </p:nvSpPr>
          <p:spPr bwMode="auto">
            <a:xfrm>
              <a:off x="8049611" y="1124140"/>
              <a:ext cx="114695" cy="146456"/>
            </a:xfrm>
            <a:custGeom>
              <a:avLst/>
              <a:gdLst>
                <a:gd name="T0" fmla="*/ 35 w 55"/>
                <a:gd name="T1" fmla="*/ 0 h 70"/>
                <a:gd name="T2" fmla="*/ 0 w 55"/>
                <a:gd name="T3" fmla="*/ 0 h 70"/>
                <a:gd name="T4" fmla="*/ 15 w 55"/>
                <a:gd name="T5" fmla="*/ 35 h 70"/>
                <a:gd name="T6" fmla="*/ 0 w 55"/>
                <a:gd name="T7" fmla="*/ 70 h 70"/>
                <a:gd name="T8" fmla="*/ 35 w 55"/>
                <a:gd name="T9" fmla="*/ 70 h 70"/>
                <a:gd name="T10" fmla="*/ 55 w 55"/>
                <a:gd name="T11" fmla="*/ 51 h 70"/>
                <a:gd name="T12" fmla="*/ 55 w 55"/>
                <a:gd name="T13" fmla="*/ 19 h 70"/>
                <a:gd name="T14" fmla="*/ 35 w 55"/>
                <a:gd name="T1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70">
                  <a:moveTo>
                    <a:pt x="3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" y="8"/>
                    <a:pt x="15" y="21"/>
                    <a:pt x="15" y="35"/>
                  </a:cubicBezTo>
                  <a:cubicBezTo>
                    <a:pt x="15" y="49"/>
                    <a:pt x="9" y="62"/>
                    <a:pt x="0" y="70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37" y="60"/>
                    <a:pt x="45" y="52"/>
                    <a:pt x="55" y="51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45" y="17"/>
                    <a:pt x="37" y="10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5" name="Freeform 18"/>
            <p:cNvSpPr>
              <a:spLocks noEditPoints="1"/>
            </p:cNvSpPr>
            <p:nvPr/>
          </p:nvSpPr>
          <p:spPr bwMode="auto">
            <a:xfrm>
              <a:off x="7932270" y="1124140"/>
              <a:ext cx="129693" cy="146456"/>
            </a:xfrm>
            <a:custGeom>
              <a:avLst/>
              <a:gdLst>
                <a:gd name="T0" fmla="*/ 31 w 62"/>
                <a:gd name="T1" fmla="*/ 0 h 70"/>
                <a:gd name="T2" fmla="*/ 0 w 62"/>
                <a:gd name="T3" fmla="*/ 35 h 70"/>
                <a:gd name="T4" fmla="*/ 31 w 62"/>
                <a:gd name="T5" fmla="*/ 70 h 70"/>
                <a:gd name="T6" fmla="*/ 62 w 62"/>
                <a:gd name="T7" fmla="*/ 35 h 70"/>
                <a:gd name="T8" fmla="*/ 31 w 62"/>
                <a:gd name="T9" fmla="*/ 0 h 70"/>
                <a:gd name="T10" fmla="*/ 34 w 62"/>
                <a:gd name="T11" fmla="*/ 54 h 70"/>
                <a:gd name="T12" fmla="*/ 34 w 62"/>
                <a:gd name="T13" fmla="*/ 61 h 70"/>
                <a:gd name="T14" fmla="*/ 28 w 62"/>
                <a:gd name="T15" fmla="*/ 61 h 70"/>
                <a:gd name="T16" fmla="*/ 28 w 62"/>
                <a:gd name="T17" fmla="*/ 55 h 70"/>
                <a:gd name="T18" fmla="*/ 17 w 62"/>
                <a:gd name="T19" fmla="*/ 52 h 70"/>
                <a:gd name="T20" fmla="*/ 19 w 62"/>
                <a:gd name="T21" fmla="*/ 45 h 70"/>
                <a:gd name="T22" fmla="*/ 29 w 62"/>
                <a:gd name="T23" fmla="*/ 47 h 70"/>
                <a:gd name="T24" fmla="*/ 36 w 62"/>
                <a:gd name="T25" fmla="*/ 43 h 70"/>
                <a:gd name="T26" fmla="*/ 29 w 62"/>
                <a:gd name="T27" fmla="*/ 38 h 70"/>
                <a:gd name="T28" fmla="*/ 18 w 62"/>
                <a:gd name="T29" fmla="*/ 26 h 70"/>
                <a:gd name="T30" fmla="*/ 28 w 62"/>
                <a:gd name="T31" fmla="*/ 15 h 70"/>
                <a:gd name="T32" fmla="*/ 28 w 62"/>
                <a:gd name="T33" fmla="*/ 9 h 70"/>
                <a:gd name="T34" fmla="*/ 34 w 62"/>
                <a:gd name="T35" fmla="*/ 9 h 70"/>
                <a:gd name="T36" fmla="*/ 34 w 62"/>
                <a:gd name="T37" fmla="*/ 15 h 70"/>
                <a:gd name="T38" fmla="*/ 44 w 62"/>
                <a:gd name="T39" fmla="*/ 17 h 70"/>
                <a:gd name="T40" fmla="*/ 42 w 62"/>
                <a:gd name="T41" fmla="*/ 24 h 70"/>
                <a:gd name="T42" fmla="*/ 33 w 62"/>
                <a:gd name="T43" fmla="*/ 22 h 70"/>
                <a:gd name="T44" fmla="*/ 27 w 62"/>
                <a:gd name="T45" fmla="*/ 25 h 70"/>
                <a:gd name="T46" fmla="*/ 35 w 62"/>
                <a:gd name="T47" fmla="*/ 31 h 70"/>
                <a:gd name="T48" fmla="*/ 45 w 62"/>
                <a:gd name="T49" fmla="*/ 43 h 70"/>
                <a:gd name="T50" fmla="*/ 34 w 62"/>
                <a:gd name="T51" fmla="*/ 5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2" h="70">
                  <a:moveTo>
                    <a:pt x="31" y="0"/>
                  </a:moveTo>
                  <a:cubicBezTo>
                    <a:pt x="14" y="0"/>
                    <a:pt x="0" y="15"/>
                    <a:pt x="0" y="35"/>
                  </a:cubicBezTo>
                  <a:cubicBezTo>
                    <a:pt x="0" y="54"/>
                    <a:pt x="14" y="70"/>
                    <a:pt x="31" y="70"/>
                  </a:cubicBezTo>
                  <a:cubicBezTo>
                    <a:pt x="48" y="70"/>
                    <a:pt x="62" y="54"/>
                    <a:pt x="62" y="35"/>
                  </a:cubicBezTo>
                  <a:cubicBezTo>
                    <a:pt x="62" y="15"/>
                    <a:pt x="48" y="0"/>
                    <a:pt x="31" y="0"/>
                  </a:cubicBezTo>
                  <a:close/>
                  <a:moveTo>
                    <a:pt x="34" y="54"/>
                  </a:moveTo>
                  <a:cubicBezTo>
                    <a:pt x="34" y="61"/>
                    <a:pt x="34" y="61"/>
                    <a:pt x="34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24" y="54"/>
                    <a:pt x="20" y="53"/>
                    <a:pt x="17" y="52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22" y="46"/>
                    <a:pt x="25" y="47"/>
                    <a:pt x="29" y="47"/>
                  </a:cubicBezTo>
                  <a:cubicBezTo>
                    <a:pt x="33" y="47"/>
                    <a:pt x="36" y="46"/>
                    <a:pt x="36" y="43"/>
                  </a:cubicBezTo>
                  <a:cubicBezTo>
                    <a:pt x="36" y="41"/>
                    <a:pt x="34" y="40"/>
                    <a:pt x="29" y="38"/>
                  </a:cubicBezTo>
                  <a:cubicBezTo>
                    <a:pt x="22" y="36"/>
                    <a:pt x="18" y="33"/>
                    <a:pt x="18" y="26"/>
                  </a:cubicBezTo>
                  <a:cubicBezTo>
                    <a:pt x="18" y="21"/>
                    <a:pt x="21" y="16"/>
                    <a:pt x="28" y="15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8" y="15"/>
                    <a:pt x="41" y="16"/>
                    <a:pt x="44" y="17"/>
                  </a:cubicBezTo>
                  <a:cubicBezTo>
                    <a:pt x="42" y="24"/>
                    <a:pt x="42" y="24"/>
                    <a:pt x="42" y="24"/>
                  </a:cubicBezTo>
                  <a:cubicBezTo>
                    <a:pt x="40" y="23"/>
                    <a:pt x="37" y="22"/>
                    <a:pt x="33" y="22"/>
                  </a:cubicBezTo>
                  <a:cubicBezTo>
                    <a:pt x="28" y="22"/>
                    <a:pt x="27" y="24"/>
                    <a:pt x="27" y="25"/>
                  </a:cubicBezTo>
                  <a:cubicBezTo>
                    <a:pt x="27" y="27"/>
                    <a:pt x="29" y="29"/>
                    <a:pt x="35" y="31"/>
                  </a:cubicBezTo>
                  <a:cubicBezTo>
                    <a:pt x="42" y="33"/>
                    <a:pt x="45" y="37"/>
                    <a:pt x="45" y="43"/>
                  </a:cubicBezTo>
                  <a:cubicBezTo>
                    <a:pt x="45" y="48"/>
                    <a:pt x="41" y="53"/>
                    <a:pt x="34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6" name="Freeform 19"/>
            <p:cNvSpPr>
              <a:spLocks noEditPoints="1"/>
            </p:cNvSpPr>
            <p:nvPr/>
          </p:nvSpPr>
          <p:spPr bwMode="auto">
            <a:xfrm>
              <a:off x="7779638" y="1072086"/>
              <a:ext cx="436722" cy="250564"/>
            </a:xfrm>
            <a:custGeom>
              <a:avLst/>
              <a:gdLst>
                <a:gd name="T0" fmla="*/ 192 w 209"/>
                <a:gd name="T1" fmla="*/ 0 h 120"/>
                <a:gd name="T2" fmla="*/ 16 w 209"/>
                <a:gd name="T3" fmla="*/ 0 h 120"/>
                <a:gd name="T4" fmla="*/ 0 w 209"/>
                <a:gd name="T5" fmla="*/ 17 h 120"/>
                <a:gd name="T6" fmla="*/ 0 w 209"/>
                <a:gd name="T7" fmla="*/ 103 h 120"/>
                <a:gd name="T8" fmla="*/ 16 w 209"/>
                <a:gd name="T9" fmla="*/ 120 h 120"/>
                <a:gd name="T10" fmla="*/ 192 w 209"/>
                <a:gd name="T11" fmla="*/ 120 h 120"/>
                <a:gd name="T12" fmla="*/ 209 w 209"/>
                <a:gd name="T13" fmla="*/ 103 h 120"/>
                <a:gd name="T14" fmla="*/ 209 w 209"/>
                <a:gd name="T15" fmla="*/ 17 h 120"/>
                <a:gd name="T16" fmla="*/ 192 w 209"/>
                <a:gd name="T17" fmla="*/ 0 h 120"/>
                <a:gd name="T18" fmla="*/ 194 w 209"/>
                <a:gd name="T19" fmla="*/ 84 h 120"/>
                <a:gd name="T20" fmla="*/ 189 w 209"/>
                <a:gd name="T21" fmla="*/ 84 h 120"/>
                <a:gd name="T22" fmla="*/ 173 w 209"/>
                <a:gd name="T23" fmla="*/ 100 h 120"/>
                <a:gd name="T24" fmla="*/ 173 w 209"/>
                <a:gd name="T25" fmla="*/ 105 h 120"/>
                <a:gd name="T26" fmla="*/ 35 w 209"/>
                <a:gd name="T27" fmla="*/ 105 h 120"/>
                <a:gd name="T28" fmla="*/ 35 w 209"/>
                <a:gd name="T29" fmla="*/ 100 h 120"/>
                <a:gd name="T30" fmla="*/ 19 w 209"/>
                <a:gd name="T31" fmla="*/ 84 h 120"/>
                <a:gd name="T32" fmla="*/ 15 w 209"/>
                <a:gd name="T33" fmla="*/ 84 h 120"/>
                <a:gd name="T34" fmla="*/ 15 w 209"/>
                <a:gd name="T35" fmla="*/ 35 h 120"/>
                <a:gd name="T36" fmla="*/ 19 w 209"/>
                <a:gd name="T37" fmla="*/ 35 h 120"/>
                <a:gd name="T38" fmla="*/ 35 w 209"/>
                <a:gd name="T39" fmla="*/ 20 h 120"/>
                <a:gd name="T40" fmla="*/ 35 w 209"/>
                <a:gd name="T41" fmla="*/ 15 h 120"/>
                <a:gd name="T42" fmla="*/ 173 w 209"/>
                <a:gd name="T43" fmla="*/ 15 h 120"/>
                <a:gd name="T44" fmla="*/ 173 w 209"/>
                <a:gd name="T45" fmla="*/ 20 h 120"/>
                <a:gd name="T46" fmla="*/ 189 w 209"/>
                <a:gd name="T47" fmla="*/ 35 h 120"/>
                <a:gd name="T48" fmla="*/ 194 w 209"/>
                <a:gd name="T49" fmla="*/ 35 h 120"/>
                <a:gd name="T50" fmla="*/ 194 w 209"/>
                <a:gd name="T51" fmla="*/ 8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9" h="120">
                  <a:moveTo>
                    <a:pt x="192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8"/>
                    <a:pt x="0" y="17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2"/>
                    <a:pt x="7" y="120"/>
                    <a:pt x="16" y="120"/>
                  </a:cubicBezTo>
                  <a:cubicBezTo>
                    <a:pt x="192" y="120"/>
                    <a:pt x="192" y="120"/>
                    <a:pt x="192" y="120"/>
                  </a:cubicBezTo>
                  <a:cubicBezTo>
                    <a:pt x="201" y="120"/>
                    <a:pt x="209" y="112"/>
                    <a:pt x="209" y="103"/>
                  </a:cubicBezTo>
                  <a:cubicBezTo>
                    <a:pt x="209" y="17"/>
                    <a:pt x="209" y="17"/>
                    <a:pt x="209" y="17"/>
                  </a:cubicBezTo>
                  <a:cubicBezTo>
                    <a:pt x="209" y="8"/>
                    <a:pt x="201" y="0"/>
                    <a:pt x="192" y="0"/>
                  </a:cubicBezTo>
                  <a:close/>
                  <a:moveTo>
                    <a:pt x="194" y="84"/>
                  </a:moveTo>
                  <a:cubicBezTo>
                    <a:pt x="189" y="84"/>
                    <a:pt x="189" y="84"/>
                    <a:pt x="189" y="84"/>
                  </a:cubicBezTo>
                  <a:cubicBezTo>
                    <a:pt x="180" y="84"/>
                    <a:pt x="173" y="91"/>
                    <a:pt x="173" y="100"/>
                  </a:cubicBezTo>
                  <a:cubicBezTo>
                    <a:pt x="173" y="105"/>
                    <a:pt x="173" y="105"/>
                    <a:pt x="173" y="105"/>
                  </a:cubicBezTo>
                  <a:cubicBezTo>
                    <a:pt x="35" y="105"/>
                    <a:pt x="35" y="105"/>
                    <a:pt x="35" y="105"/>
                  </a:cubicBezTo>
                  <a:cubicBezTo>
                    <a:pt x="35" y="100"/>
                    <a:pt x="35" y="100"/>
                    <a:pt x="35" y="100"/>
                  </a:cubicBezTo>
                  <a:cubicBezTo>
                    <a:pt x="35" y="91"/>
                    <a:pt x="28" y="84"/>
                    <a:pt x="19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8" y="35"/>
                    <a:pt x="35" y="29"/>
                    <a:pt x="35" y="20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173" y="15"/>
                    <a:pt x="173" y="15"/>
                    <a:pt x="173" y="15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3" y="29"/>
                    <a:pt x="180" y="35"/>
                    <a:pt x="189" y="35"/>
                  </a:cubicBezTo>
                  <a:cubicBezTo>
                    <a:pt x="194" y="35"/>
                    <a:pt x="194" y="35"/>
                    <a:pt x="194" y="35"/>
                  </a:cubicBezTo>
                  <a:lnTo>
                    <a:pt x="194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58" name="Text Placeholder 557"/>
          <p:cNvSpPr>
            <a:spLocks noGrp="1"/>
          </p:cNvSpPr>
          <p:nvPr>
            <p:ph type="body" sz="quarter" idx="10"/>
          </p:nvPr>
        </p:nvSpPr>
        <p:spPr>
          <a:xfrm>
            <a:off x="2842278" y="2806549"/>
            <a:ext cx="6391901" cy="699160"/>
          </a:xfrm>
        </p:spPr>
        <p:txBody>
          <a:bodyPr>
            <a:normAutofit/>
          </a:bodyPr>
          <a:lstStyle>
            <a:lvl1pPr marL="0" indent="0" algn="ctr">
              <a:buNone/>
              <a:defRPr sz="4000" b="0" i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45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9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2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4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9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2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2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7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8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2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3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4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7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8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9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2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4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7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8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9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2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4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7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8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2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3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2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3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4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7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8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9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2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3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4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7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8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9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2" dur="5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5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4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7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9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5" grpId="0" animBg="1"/>
      <p:bldP spid="69" grpId="0" animBg="1"/>
      <p:bldP spid="95" grpId="0" animBg="1"/>
      <p:bldP spid="99" grpId="0" animBg="1"/>
      <p:bldP spid="109" grpId="0" animBg="1"/>
      <p:bldP spid="116" grpId="0" animBg="1"/>
      <p:bldP spid="139" grpId="0" animBg="1"/>
      <p:bldP spid="155" grpId="0" animBg="1"/>
      <p:bldP spid="161" grpId="0" animBg="1"/>
      <p:bldP spid="183" grpId="0" animBg="1"/>
      <p:bldP spid="208" grpId="0" animBg="1"/>
      <p:bldP spid="209" grpId="0" animBg="1"/>
      <p:bldP spid="210" grpId="0" animBg="1"/>
      <p:bldP spid="218" grpId="0" animBg="1"/>
      <p:bldP spid="223" grpId="0" animBg="1"/>
      <p:bldP spid="232" grpId="0" animBg="1"/>
      <p:bldP spid="233" grpId="0" animBg="1"/>
      <p:bldP spid="244" grpId="0" animBg="1"/>
      <p:bldP spid="278" grpId="0" animBg="1"/>
      <p:bldP spid="279" grpId="0" animBg="1"/>
      <p:bldP spid="286" grpId="0" animBg="1"/>
      <p:bldP spid="287" grpId="0" animBg="1"/>
      <p:bldP spid="291" grpId="0" animBg="1"/>
      <p:bldP spid="292" grpId="0" animBg="1"/>
      <p:bldP spid="307" grpId="0" animBg="1"/>
      <p:bldP spid="308" grpId="0" animBg="1"/>
      <p:bldP spid="314" grpId="0" animBg="1"/>
      <p:bldP spid="330" grpId="0" animBg="1"/>
      <p:bldP spid="331" grpId="0" animBg="1"/>
      <p:bldP spid="332" grpId="0" animBg="1"/>
      <p:bldP spid="333" grpId="0" animBg="1"/>
      <p:bldP spid="345" grpId="0" animBg="1"/>
      <p:bldP spid="346" grpId="0" animBg="1"/>
      <p:bldP spid="347" grpId="0" animBg="1"/>
      <p:bldP spid="404" grpId="0" animBg="1"/>
      <p:bldP spid="408" grpId="0" animBg="1"/>
      <p:bldP spid="426" grpId="0" animBg="1"/>
      <p:bldP spid="427" grpId="0" animBg="1"/>
      <p:bldP spid="449" grpId="0" animBg="1"/>
      <p:bldP spid="450" grpId="0" animBg="1"/>
      <p:bldP spid="478" grpId="0" animBg="1"/>
      <p:bldP spid="527" grpId="0" animBg="1"/>
      <p:bldP spid="531" grpId="0" animBg="1"/>
      <p:bldP spid="540" grpId="0" animBg="1"/>
    </p:bld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80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nd Blue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"/>
          <p:cNvSpPr/>
          <p:nvPr userDrawn="1"/>
        </p:nvSpPr>
        <p:spPr>
          <a:xfrm>
            <a:off x="0" y="3573016"/>
            <a:ext cx="12206514" cy="33095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700">
              <a:solidFill>
                <a:schemeClr val="bg1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5729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254705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" y="-133945"/>
            <a:ext cx="12192000" cy="1690688"/>
          </a:xfrm>
          <a:prstGeom prst="rect">
            <a:avLst/>
          </a:prstGeom>
          <a:solidFill>
            <a:srgbClr val="407CC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AA5C-4DF5-1347-A253-6DB5DC179B3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3C5827-E419-7145-98D1-8DDF13C3A3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2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863A-0670-4ED0-9CA2-3468D6A9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CC2A-BF12-134E-BF23-E6639B3A4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99" r:id="rId14"/>
    <p:sldLayoutId id="2147483829" r:id="rId15"/>
    <p:sldLayoutId id="2147483830" r:id="rId16"/>
    <p:sldLayoutId id="21474838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kern="1200" smtClean="0">
          <a:solidFill>
            <a:schemeClr val="tx1"/>
          </a:solidFill>
          <a:latin typeface="Chaparral Pro" charset="0"/>
          <a:ea typeface="Chaparral Pro" charset="0"/>
          <a:cs typeface="Chaparral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3F23F-AD2B-4F49-A099-A469E3D7A8C8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CC2A-BF12-134E-BF23-E6639B3A4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5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kern="1200" smtClean="0">
          <a:solidFill>
            <a:schemeClr val="tx1"/>
          </a:solidFill>
          <a:latin typeface="Chaparral Pro" charset="0"/>
          <a:ea typeface="Chaparral Pro" charset="0"/>
          <a:cs typeface="Chaparral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Proxima Nova" charset="0"/>
          <a:ea typeface="Proxima Nova" charset="0"/>
          <a:cs typeface="Proxima Nov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en-US"/>
              <a:t>www.inspirasign.com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97028" y="84140"/>
            <a:ext cx="133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2"/>
                </a:solidFill>
              </a:defRPr>
            </a:lvl1pPr>
          </a:lstStyle>
          <a:p>
            <a:fld id="{7A9FB25C-6B7F-4E26-8AE8-987FE5747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2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jpeg"/><Relationship Id="rId4" Type="http://schemas.openxmlformats.org/officeDocument/2006/relationships/diagramLayout" Target="../diagrams/layout1.xml"/><Relationship Id="rId9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Data" Target="../diagrams/data2.xml"/><Relationship Id="rId5" Type="http://schemas.openxmlformats.org/officeDocument/2006/relationships/image" Target="../media/image3.jpeg"/><Relationship Id="rId10" Type="http://schemas.microsoft.com/office/2007/relationships/diagramDrawing" Target="../diagrams/drawing2.xml"/><Relationship Id="rId4" Type="http://schemas.microsoft.com/office/2007/relationships/hdphoto" Target="../media/hdphoto1.wdp"/><Relationship Id="rId9" Type="http://schemas.openxmlformats.org/officeDocument/2006/relationships/diagramColors" Target="../diagrams/colors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Data" Target="../diagrams/data3.xml"/><Relationship Id="rId5" Type="http://schemas.openxmlformats.org/officeDocument/2006/relationships/image" Target="../media/image3.jpeg"/><Relationship Id="rId10" Type="http://schemas.microsoft.com/office/2007/relationships/diagramDrawing" Target="../diagrams/drawing3.xml"/><Relationship Id="rId4" Type="http://schemas.microsoft.com/office/2007/relationships/hdphoto" Target="../media/hdphoto1.wdp"/><Relationship Id="rId9" Type="http://schemas.openxmlformats.org/officeDocument/2006/relationships/diagramColors" Target="../diagrams/colors3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17.svg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18F9C544-6382-4A7A-854A-EBBBE42A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4196652"/>
            <a:ext cx="6781800" cy="112791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SDC Update Project City Council Presentation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50B95A8-F11E-4680-AA03-FEE020B44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6" y="5788818"/>
            <a:ext cx="2656896" cy="76440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CFF24C22-5610-44A3-A08E-261442E6F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6149034"/>
            <a:ext cx="10515600" cy="1500187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November </a:t>
            </a:r>
            <a:r>
              <a:rPr lang="en-US" dirty="0" smtClean="0">
                <a:latin typeface="Georgia" panose="02040502050405020303" pitchFamily="18" charset="0"/>
              </a:rPr>
              <a:t>26, </a:t>
            </a:r>
            <a:r>
              <a:rPr lang="en-US" dirty="0">
                <a:latin typeface="Georgia" panose="02040502050405020303" pitchFamily="18" charset="0"/>
              </a:rPr>
              <a:t>2019</a:t>
            </a:r>
          </a:p>
        </p:txBody>
      </p:sp>
      <p:pic>
        <p:nvPicPr>
          <p:cNvPr id="5" name="Picture 0" descr="GRG_Logo_FINAL_300dpi.jpg">
            <a:extLst>
              <a:ext uri="{FF2B5EF4-FFF2-40B4-BE49-F238E27FC236}">
                <a16:creationId xmlns="" xmlns:a16="http://schemas.microsoft.com/office/drawing/2014/main" id="{D6D28AB0-8056-4001-914A-DA7DCDA14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09266"/>
            <a:ext cx="1026571" cy="18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606C06D-99A9-4A8F-BCA7-07BA8BD8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5827-E419-7145-98D1-8DDF13C3A34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60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Methodology and Policy Issues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5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38005947"/>
              </p:ext>
            </p:extLst>
          </p:nvPr>
        </p:nvGraphicFramePr>
        <p:xfrm>
          <a:off x="2255520" y="2346960"/>
          <a:ext cx="8593002" cy="3589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02F0B55-2E85-4FD2-9921-1F32E3EB77F3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11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0CF321A-D5F2-445D-8FCD-41E208348CAE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407CC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7" name="Picture 0" descr="GRG_Logo_FINAL_300dpi.jpg">
            <a:extLst>
              <a:ext uri="{FF2B5EF4-FFF2-40B4-BE49-F238E27FC236}">
                <a16:creationId xmlns="" xmlns:a16="http://schemas.microsoft.com/office/drawing/2014/main" id="{A1AAC48D-3820-4FCF-8AF5-454EB3CA4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2D95F86F-5C86-4E64-A31A-5078F927C416}"/>
              </a:ext>
            </a:extLst>
          </p:cNvPr>
          <p:cNvSpPr txBox="1">
            <a:spLocks/>
          </p:cNvSpPr>
          <p:nvPr/>
        </p:nvSpPr>
        <p:spPr>
          <a:xfrm>
            <a:off x="812799" y="609600"/>
            <a:ext cx="1003572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Arial" pitchFamily="34" charset="0"/>
              </a:rPr>
              <a:t>Basic Methodology Equation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55520" y="1752600"/>
            <a:ext cx="52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System Specific (water, wastewater, etc.)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141470"/>
            <a:ext cx="292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en-US" b="1" dirty="0" smtClean="0"/>
              <a:t>Development Specific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211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02F0B55-2E85-4FD2-9921-1F32E3EB77F3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12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0CF321A-D5F2-445D-8FCD-41E208348C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407CC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7" name="Picture 0" descr="GRG_Logo_FINAL_300dpi.jpg">
            <a:extLst>
              <a:ext uri="{FF2B5EF4-FFF2-40B4-BE49-F238E27FC236}">
                <a16:creationId xmlns="" xmlns:a16="http://schemas.microsoft.com/office/drawing/2014/main" id="{A1AAC48D-3820-4FCF-8AF5-454EB3CA4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2D95F86F-5C86-4E64-A31A-5078F927C416}"/>
              </a:ext>
            </a:extLst>
          </p:cNvPr>
          <p:cNvSpPr txBox="1">
            <a:spLocks/>
          </p:cNvSpPr>
          <p:nvPr/>
        </p:nvSpPr>
        <p:spPr>
          <a:xfrm>
            <a:off x="495300" y="273261"/>
            <a:ext cx="113792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Arial" pitchFamily="34" charset="0"/>
              </a:rPr>
              <a:t>Determining Growth Costs</a:t>
            </a:r>
            <a:endParaRPr kumimoji="0" lang="en-US" sz="4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anose="02040502050405020303" pitchFamily="18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0" name="Oval 18"/>
          <p:cNvSpPr>
            <a:spLocks noChangeArrowheads="1"/>
          </p:cNvSpPr>
          <p:nvPr/>
        </p:nvSpPr>
        <p:spPr bwMode="auto">
          <a:xfrm>
            <a:off x="2960688" y="2625228"/>
            <a:ext cx="2627312" cy="193357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sz="3000" dirty="0" smtClean="0">
                <a:latin typeface="Arial Black" pitchFamily="34" charset="0"/>
              </a:rPr>
              <a:t>Capital $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 rot="1546" flipH="1">
            <a:off x="3803650" y="2258515"/>
            <a:ext cx="904875" cy="355600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C1C6D7"/>
              </a:gs>
              <a:gs pos="100000">
                <a:srgbClr val="445488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2525713" y="1869578"/>
            <a:ext cx="3467100" cy="35394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sz="2000" i="1" dirty="0" smtClean="0">
                <a:solidFill>
                  <a:schemeClr val="accent1"/>
                </a:solidFill>
                <a:latin typeface="Arial Narrow" pitchFamily="-112" charset="0"/>
              </a:rPr>
              <a:t>Existing Facilities (City) </a:t>
            </a:r>
            <a:endParaRPr lang="en-US" sz="2000" i="1" dirty="0">
              <a:solidFill>
                <a:schemeClr val="accent1"/>
              </a:solidFill>
              <a:latin typeface="Arial Narrow" pitchFamily="-112" charset="0"/>
            </a:endParaRPr>
          </a:p>
        </p:txBody>
      </p:sp>
      <p:sp>
        <p:nvSpPr>
          <p:cNvPr id="13" name="AutoShape 26"/>
          <p:cNvSpPr>
            <a:spLocks noChangeArrowheads="1"/>
          </p:cNvSpPr>
          <p:nvPr/>
        </p:nvSpPr>
        <p:spPr bwMode="auto">
          <a:xfrm rot="18134197" flipH="1">
            <a:off x="2503488" y="2831603"/>
            <a:ext cx="725487" cy="420687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445488"/>
              </a:gs>
              <a:gs pos="100000">
                <a:srgbClr val="C1C6D7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726423" y="2544883"/>
            <a:ext cx="1863491" cy="61555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sz="2000" i="1" dirty="0" smtClean="0">
                <a:solidFill>
                  <a:schemeClr val="accent1"/>
                </a:solidFill>
                <a:latin typeface="Arial Narrow" pitchFamily="-112" charset="0"/>
              </a:rPr>
              <a:t>System Plan Improvements</a:t>
            </a:r>
            <a:endParaRPr lang="en-US" sz="2000" i="1" dirty="0">
              <a:solidFill>
                <a:schemeClr val="accent1"/>
              </a:solidFill>
              <a:latin typeface="Arial Narrow" pitchFamily="-112" charset="0"/>
            </a:endParaRPr>
          </a:p>
        </p:txBody>
      </p:sp>
      <p:sp>
        <p:nvSpPr>
          <p:cNvPr id="15" name="AutoShape 29"/>
          <p:cNvSpPr>
            <a:spLocks noChangeArrowheads="1"/>
          </p:cNvSpPr>
          <p:nvPr/>
        </p:nvSpPr>
        <p:spPr bwMode="auto">
          <a:xfrm rot="21513076" flipV="1">
            <a:off x="3884613" y="4577853"/>
            <a:ext cx="884237" cy="415925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C1C6D7"/>
              </a:gs>
              <a:gs pos="100000">
                <a:srgbClr val="44548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896815" y="4251026"/>
            <a:ext cx="1952625" cy="61555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sz="2000" i="1" dirty="0">
                <a:solidFill>
                  <a:schemeClr val="accent1"/>
                </a:solidFill>
                <a:latin typeface="Arial Narrow" pitchFamily="-112" charset="0"/>
              </a:rPr>
              <a:t>Capital Improvement Plan</a:t>
            </a: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5670550" y="3211015"/>
            <a:ext cx="698500" cy="698500"/>
          </a:xfrm>
          <a:prstGeom prst="rightArrow">
            <a:avLst>
              <a:gd name="adj1" fmla="val 83352"/>
              <a:gd name="adj2" fmla="val 41116"/>
            </a:avLst>
          </a:prstGeom>
          <a:gradFill rotWithShape="1">
            <a:gsLst>
              <a:gs pos="0">
                <a:srgbClr val="7D7DBE"/>
              </a:gs>
              <a:gs pos="100000">
                <a:srgbClr val="3333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6476538" y="2361227"/>
            <a:ext cx="3835400" cy="285591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rgbClr val="B4BDFE"/>
              </a:buClr>
              <a:buSzPct val="80000"/>
            </a:pPr>
            <a:r>
              <a:rPr lang="en-US" altLang="en-US" sz="2400" b="1" dirty="0"/>
              <a:t>	</a:t>
            </a:r>
            <a:r>
              <a:rPr lang="en-US" altLang="en-US" sz="2400" b="1" dirty="0" smtClean="0"/>
              <a:t>SDC Criteria</a:t>
            </a:r>
            <a:r>
              <a:rPr lang="en-US" altLang="en-US" sz="2400" b="1" dirty="0"/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rgbClr val="DC9E4C"/>
              </a:buClr>
              <a:buSzPct val="70000"/>
              <a:buFont typeface="Monotype Sorts" pitchFamily="2" charset="2"/>
              <a:buChar char="è"/>
            </a:pPr>
            <a:r>
              <a:rPr lang="en-GB" altLang="en-US" sz="1600" b="1" dirty="0" smtClean="0"/>
              <a:t>Existing facility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rgbClr val="DC9E4C"/>
              </a:buClr>
              <a:buSzPct val="70000"/>
              <a:buFont typeface="Monotype Sorts" pitchFamily="2" charset="2"/>
              <a:buChar char="è"/>
            </a:pPr>
            <a:r>
              <a:rPr lang="en-GB" altLang="en-US" sz="1600" b="1" dirty="0" smtClean="0"/>
              <a:t>Available capacity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rgbClr val="DC9E4C"/>
              </a:buClr>
              <a:buSzPct val="70000"/>
              <a:buFont typeface="Monotype Sorts" pitchFamily="2" charset="2"/>
              <a:buChar char="è"/>
            </a:pPr>
            <a:r>
              <a:rPr lang="en-GB" altLang="en-US" sz="1600" b="1" dirty="0" smtClean="0"/>
              <a:t>City funding components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rgbClr val="DC9E4C"/>
              </a:buClr>
              <a:buSzPct val="70000"/>
              <a:buFont typeface="Monotype Sorts" pitchFamily="2" charset="2"/>
              <a:buChar char="è"/>
            </a:pPr>
            <a:r>
              <a:rPr lang="en-GB" altLang="en-US" sz="1600" b="1" dirty="0" smtClean="0"/>
              <a:t>Future improvements included </a:t>
            </a:r>
            <a:r>
              <a:rPr lang="en-GB" altLang="en-US" sz="1600" b="1" dirty="0"/>
              <a:t>in adopted </a:t>
            </a:r>
            <a:r>
              <a:rPr lang="en-GB" altLang="en-US" sz="1600" b="1" dirty="0" smtClean="0"/>
              <a:t>plan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rgbClr val="DC9E4C"/>
              </a:buClr>
              <a:buSzPct val="70000"/>
              <a:buFont typeface="Monotype Sorts" pitchFamily="2" charset="2"/>
              <a:buChar char="è"/>
            </a:pPr>
            <a:r>
              <a:rPr lang="en-GB" altLang="en-US" sz="1600" b="1" dirty="0" smtClean="0"/>
              <a:t>Needed </a:t>
            </a:r>
            <a:r>
              <a:rPr lang="en-GB" altLang="en-US" sz="1600" b="1" dirty="0"/>
              <a:t>for growth </a:t>
            </a:r>
            <a:r>
              <a:rPr lang="en-GB" altLang="en-US" sz="1600" b="1" dirty="0" smtClean="0"/>
              <a:t>within planning period</a:t>
            </a:r>
            <a:endParaRPr lang="en-GB" altLang="en-US" sz="1600" b="1" dirty="0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3203922" y="5141006"/>
            <a:ext cx="2282478" cy="61555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sz="2000" i="1" dirty="0" smtClean="0">
                <a:solidFill>
                  <a:schemeClr val="accent1"/>
                </a:solidFill>
                <a:latin typeface="Arial Narrow" pitchFamily="-112" charset="0"/>
              </a:rPr>
              <a:t>Existing Facilities (Developer Oversize)</a:t>
            </a:r>
            <a:endParaRPr lang="en-US" sz="2000" i="1" dirty="0">
              <a:solidFill>
                <a:schemeClr val="accent1"/>
              </a:solidFill>
              <a:latin typeface="Arial Narrow" pitchFamily="-112" charset="0"/>
            </a:endParaRPr>
          </a:p>
        </p:txBody>
      </p:sp>
      <p:sp>
        <p:nvSpPr>
          <p:cNvPr id="22" name="AutoShape 26"/>
          <p:cNvSpPr>
            <a:spLocks noChangeArrowheads="1"/>
          </p:cNvSpPr>
          <p:nvPr/>
        </p:nvSpPr>
        <p:spPr bwMode="auto">
          <a:xfrm rot="14743642" flipH="1">
            <a:off x="2500313" y="4073028"/>
            <a:ext cx="725487" cy="420687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445488"/>
              </a:gs>
              <a:gs pos="100000">
                <a:srgbClr val="C1C6D7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30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="" xmlns:a16="http://schemas.microsoft.com/office/drawing/2014/main" id="{FBA21055-768B-41BE-8BCB-04602CB3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96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Georgia" panose="02040502050405020303" pitchFamily="18" charset="0"/>
              </a:rPr>
              <a:t>Current Sewer </a:t>
            </a:r>
            <a:r>
              <a:rPr lang="en-US" sz="3600" b="1" dirty="0" smtClean="0">
                <a:latin typeface="Georgia" panose="02040502050405020303" pitchFamily="18" charset="0"/>
              </a:rPr>
              <a:t>SDC Methodology</a:t>
            </a:r>
            <a:endParaRPr lang="en-US" sz="3600" b="1" dirty="0">
              <a:latin typeface="Georgia" panose="02040502050405020303" pitchFamily="18" charset="0"/>
            </a:endParaRPr>
          </a:p>
        </p:txBody>
      </p:sp>
      <p:sp>
        <p:nvSpPr>
          <p:cNvPr id="5" name="Slide Number Placeholder 4" hidden="1">
            <a:extLst>
              <a:ext uri="{FF2B5EF4-FFF2-40B4-BE49-F238E27FC236}">
                <a16:creationId xmlns="" xmlns:a16="http://schemas.microsoft.com/office/drawing/2014/main" id="{681AA864-3A58-44D5-8194-EFB3B0CE184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697028" y="84140"/>
            <a:ext cx="133894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23C5827-E419-7145-98D1-8DDF13C3A34D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73F88DA7-29AA-449F-B645-4EF724CBF5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361092"/>
              </p:ext>
            </p:extLst>
          </p:nvPr>
        </p:nvGraphicFramePr>
        <p:xfrm>
          <a:off x="4625752" y="1680421"/>
          <a:ext cx="6946257" cy="434816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54554">
                  <a:extLst>
                    <a:ext uri="{9D8B030D-6E8A-4147-A177-3AD203B41FA5}">
                      <a16:colId xmlns="" xmlns:a16="http://schemas.microsoft.com/office/drawing/2014/main" val="1831289291"/>
                    </a:ext>
                  </a:extLst>
                </a:gridCol>
                <a:gridCol w="2166624">
                  <a:extLst>
                    <a:ext uri="{9D8B030D-6E8A-4147-A177-3AD203B41FA5}">
                      <a16:colId xmlns="" xmlns:a16="http://schemas.microsoft.com/office/drawing/2014/main" val="1543786103"/>
                    </a:ext>
                  </a:extLst>
                </a:gridCol>
                <a:gridCol w="1896024">
                  <a:extLst>
                    <a:ext uri="{9D8B030D-6E8A-4147-A177-3AD203B41FA5}">
                      <a16:colId xmlns="" xmlns:a16="http://schemas.microsoft.com/office/drawing/2014/main" val="3264353023"/>
                    </a:ext>
                  </a:extLst>
                </a:gridCol>
                <a:gridCol w="1329055">
                  <a:extLst>
                    <a:ext uri="{9D8B030D-6E8A-4147-A177-3AD203B41FA5}">
                      <a16:colId xmlns="" xmlns:a16="http://schemas.microsoft.com/office/drawing/2014/main" val="3399052291"/>
                    </a:ext>
                  </a:extLst>
                </a:gridCol>
              </a:tblGrid>
              <a:tr h="585770">
                <a:tc gridSpan="4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SDC by Meter Size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0772" marR="190772" marT="95387" marB="9538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9438573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Meter Size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Reimbursement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Improvement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787977625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3/4-Inch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$624 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$624 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2223972288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$1,322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$1,322 </a:t>
                      </a:r>
                      <a:endParaRPr lang="en-US" sz="3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287411214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1/2-Inch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$4,965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$4,965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3941571538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$9,439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$9,439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295147009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$17,494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$17,494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614484240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$28,295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$28,295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901066115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$46,074 </a:t>
                      </a:r>
                      <a:endParaRPr lang="en-US" sz="3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$46,074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3442588132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$82,862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$82,862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6694973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F5114C9-D730-4466-B5C3-EBC95AD4CF2F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13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676D169C-D1C2-4A65-B3F2-A4E4A92FAC6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20" name="Picture 0" descr="GRG_Logo_FINAL_300dpi.jpg">
            <a:extLst>
              <a:ext uri="{FF2B5EF4-FFF2-40B4-BE49-F238E27FC236}">
                <a16:creationId xmlns="" xmlns:a16="http://schemas.microsoft.com/office/drawing/2014/main" id="{6A42366B-6B92-47C7-9936-1791A2B81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B9FF7F80-AC4B-48CD-A2F6-B5935C76F63E}"/>
              </a:ext>
            </a:extLst>
          </p:cNvPr>
          <p:cNvSpPr txBox="1">
            <a:spLocks/>
          </p:cNvSpPr>
          <p:nvPr/>
        </p:nvSpPr>
        <p:spPr>
          <a:xfrm>
            <a:off x="152400" y="2255679"/>
            <a:ext cx="3676304" cy="38570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Aft>
                <a:spcPts val="0"/>
              </a:spcAft>
            </a:pPr>
            <a:r>
              <a:rPr lang="en-US" sz="2800" dirty="0" smtClean="0">
                <a:latin typeface="Georgia" panose="02040502050405020303" pitchFamily="18" charset="0"/>
              </a:rPr>
              <a:t>Based on existing facility </a:t>
            </a:r>
            <a:r>
              <a:rPr lang="en-US" sz="2800" dirty="0" smtClean="0">
                <a:latin typeface="Georgia" panose="02040502050405020303" pitchFamily="18" charset="0"/>
              </a:rPr>
              <a:t>costs (Reimbursement) </a:t>
            </a:r>
            <a:r>
              <a:rPr lang="en-US" sz="2800" dirty="0" smtClean="0">
                <a:latin typeface="Georgia" panose="02040502050405020303" pitchFamily="18" charset="0"/>
              </a:rPr>
              <a:t>only</a:t>
            </a:r>
          </a:p>
          <a:p>
            <a:pPr lvl="1" fontAlgn="auto">
              <a:spcAft>
                <a:spcPts val="0"/>
              </a:spcAft>
            </a:pPr>
            <a:r>
              <a:rPr lang="en-US" sz="2800" dirty="0" smtClean="0">
                <a:latin typeface="Georgia" panose="02040502050405020303" pitchFamily="18" charset="0"/>
              </a:rPr>
              <a:t>Assessed based on water meter size</a:t>
            </a:r>
          </a:p>
          <a:p>
            <a:pPr marL="457200" lvl="1" indent="0" fontAlgn="auto">
              <a:spcAft>
                <a:spcPts val="0"/>
              </a:spcAft>
              <a:buFont typeface="Arial"/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95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="" xmlns:a16="http://schemas.microsoft.com/office/drawing/2014/main" id="{FBA21055-768B-41BE-8BCB-04602CB3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96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Georgia" panose="02040502050405020303" pitchFamily="18" charset="0"/>
              </a:rPr>
              <a:t>Current Water </a:t>
            </a:r>
            <a:r>
              <a:rPr lang="en-US" sz="3600" b="1" dirty="0" smtClean="0">
                <a:latin typeface="Georgia" panose="02040502050405020303" pitchFamily="18" charset="0"/>
              </a:rPr>
              <a:t>SDC Methodology </a:t>
            </a:r>
            <a:endParaRPr lang="en-US" sz="3600" b="1" dirty="0">
              <a:latin typeface="Georgia" panose="02040502050405020303" pitchFamily="18" charset="0"/>
            </a:endParaRPr>
          </a:p>
        </p:txBody>
      </p:sp>
      <p:sp>
        <p:nvSpPr>
          <p:cNvPr id="5" name="Slide Number Placeholder 4" hidden="1">
            <a:extLst>
              <a:ext uri="{FF2B5EF4-FFF2-40B4-BE49-F238E27FC236}">
                <a16:creationId xmlns="" xmlns:a16="http://schemas.microsoft.com/office/drawing/2014/main" id="{681AA864-3A58-44D5-8194-EFB3B0CE184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697028" y="84140"/>
            <a:ext cx="133894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23C5827-E419-7145-98D1-8DDF13C3A34D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73F88DA7-29AA-449F-B645-4EF724CBF5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427215"/>
              </p:ext>
            </p:extLst>
          </p:nvPr>
        </p:nvGraphicFramePr>
        <p:xfrm>
          <a:off x="4114800" y="1825625"/>
          <a:ext cx="6793857" cy="43513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20447">
                  <a:extLst>
                    <a:ext uri="{9D8B030D-6E8A-4147-A177-3AD203B41FA5}">
                      <a16:colId xmlns="" xmlns:a16="http://schemas.microsoft.com/office/drawing/2014/main" val="1831289291"/>
                    </a:ext>
                  </a:extLst>
                </a:gridCol>
                <a:gridCol w="2119088">
                  <a:extLst>
                    <a:ext uri="{9D8B030D-6E8A-4147-A177-3AD203B41FA5}">
                      <a16:colId xmlns="" xmlns:a16="http://schemas.microsoft.com/office/drawing/2014/main" val="1543786103"/>
                    </a:ext>
                  </a:extLst>
                </a:gridCol>
                <a:gridCol w="1854426">
                  <a:extLst>
                    <a:ext uri="{9D8B030D-6E8A-4147-A177-3AD203B41FA5}">
                      <a16:colId xmlns="" xmlns:a16="http://schemas.microsoft.com/office/drawing/2014/main" val="3264353023"/>
                    </a:ext>
                  </a:extLst>
                </a:gridCol>
                <a:gridCol w="1299896">
                  <a:extLst>
                    <a:ext uri="{9D8B030D-6E8A-4147-A177-3AD203B41FA5}">
                      <a16:colId xmlns="" xmlns:a16="http://schemas.microsoft.com/office/drawing/2014/main" val="3399052291"/>
                    </a:ext>
                  </a:extLst>
                </a:gridCol>
              </a:tblGrid>
              <a:tr h="588945">
                <a:tc gridSpan="4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SDC</a:t>
                      </a: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by Meter Size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0772" marR="190772" marT="95387" marB="9538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9438573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Meter Size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Reimbursement</a:t>
                      </a:r>
                      <a:endParaRPr lang="en-US" sz="3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Improvement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787977625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3/4-Inch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$737 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$478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$1,215 </a:t>
                      </a: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2223972288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$1,561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$1,013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$2,574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287411214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1/2-Inch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$5,861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$3,804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$9,665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3941571538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$11,142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$7,232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$18,374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295147009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$20,649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$13,403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$34,052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614484240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$33,398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$21,679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$55,076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901066115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$54,384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$35,301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$89,685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3442588132"/>
                  </a:ext>
                </a:extLst>
              </a:tr>
              <a:tr h="41804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8-Inch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$97,806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$63,487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$161,293 </a:t>
                      </a:r>
                      <a:endParaRPr lang="en-US" sz="3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872" marR="19872" marT="19872" marB="0" anchor="b"/>
                </a:tc>
                <a:extLst>
                  <a:ext uri="{0D108BD9-81ED-4DB2-BD59-A6C34878D82A}">
                    <a16:rowId xmlns="" xmlns:a16="http://schemas.microsoft.com/office/drawing/2014/main" val="16694973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F5114C9-D730-4466-B5C3-EBC95AD4CF2F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14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676D169C-D1C2-4A65-B3F2-A4E4A92FAC6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20" name="Picture 0" descr="GRG_Logo_FINAL_300dpi.jpg">
            <a:extLst>
              <a:ext uri="{FF2B5EF4-FFF2-40B4-BE49-F238E27FC236}">
                <a16:creationId xmlns="" xmlns:a16="http://schemas.microsoft.com/office/drawing/2014/main" id="{6A42366B-6B92-47C7-9936-1791A2B81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B9FF7F80-AC4B-48CD-A2F6-B5935C76F63E}"/>
              </a:ext>
            </a:extLst>
          </p:cNvPr>
          <p:cNvSpPr txBox="1">
            <a:spLocks/>
          </p:cNvSpPr>
          <p:nvPr/>
        </p:nvSpPr>
        <p:spPr>
          <a:xfrm>
            <a:off x="152400" y="2255679"/>
            <a:ext cx="3676304" cy="38570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accent1"/>
                </a:solidFill>
                <a:latin typeface="Proxima Nova" charset="0"/>
                <a:ea typeface="Proxima Nova" charset="0"/>
                <a:cs typeface="Proxima Nova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Aft>
                <a:spcPts val="0"/>
              </a:spcAft>
            </a:pPr>
            <a:r>
              <a:rPr lang="en-US" sz="2800" dirty="0" smtClean="0">
                <a:latin typeface="Georgia" panose="02040502050405020303" pitchFamily="18" charset="0"/>
              </a:rPr>
              <a:t>Includes existing and future facilities</a:t>
            </a:r>
          </a:p>
          <a:p>
            <a:pPr lvl="1" fontAlgn="auto">
              <a:spcAft>
                <a:spcPts val="0"/>
              </a:spcAft>
            </a:pPr>
            <a:r>
              <a:rPr lang="en-US" sz="2800" dirty="0" smtClean="0">
                <a:latin typeface="Georgia" panose="02040502050405020303" pitchFamily="18" charset="0"/>
              </a:rPr>
              <a:t>Assessed based on water meter size</a:t>
            </a:r>
          </a:p>
          <a:p>
            <a:pPr marL="457200" lvl="1" indent="0" fontAlgn="auto">
              <a:spcAft>
                <a:spcPts val="0"/>
              </a:spcAft>
              <a:buFont typeface="Arial"/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50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8768706-D432-45BD-A82A-672A2B329539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15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CD79FB6-5A0B-4D4D-97D8-F60B38E9B15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407CC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8" name="Picture 0" descr="GRG_Logo_FINAL_300dpi.jpg">
            <a:extLst>
              <a:ext uri="{FF2B5EF4-FFF2-40B4-BE49-F238E27FC236}">
                <a16:creationId xmlns="" xmlns:a16="http://schemas.microsoft.com/office/drawing/2014/main" id="{5801FB84-3B82-4C5F-96D1-104F9F86F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5A27107C-79FA-4918-B95C-6A676097735B}"/>
              </a:ext>
            </a:extLst>
          </p:cNvPr>
          <p:cNvSpPr txBox="1">
            <a:spLocks/>
          </p:cNvSpPr>
          <p:nvPr/>
        </p:nvSpPr>
        <p:spPr>
          <a:xfrm>
            <a:off x="812799" y="609600"/>
            <a:ext cx="109220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b="1" dirty="0" smtClean="0">
                <a:solidFill>
                  <a:schemeClr val="bg1"/>
                </a:solidFill>
                <a:ea typeface="MS PGothic" pitchFamily="34" charset="-128"/>
                <a:cs typeface="Arial" pitchFamily="34" charset="0"/>
              </a:rPr>
              <a:t>Policy Considerations: Methodology</a:t>
            </a:r>
            <a:endParaRPr kumimoji="0" lang="en-US" sz="4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anose="02040502050405020303" pitchFamily="18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587123"/>
              </p:ext>
            </p:extLst>
          </p:nvPr>
        </p:nvGraphicFramePr>
        <p:xfrm>
          <a:off x="1282699" y="1761374"/>
          <a:ext cx="9982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126258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8768706-D432-45BD-A82A-672A2B329539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16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CD79FB6-5A0B-4D4D-97D8-F60B38E9B15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407CC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8" name="Picture 0" descr="GRG_Logo_FINAL_300dpi.jpg">
            <a:extLst>
              <a:ext uri="{FF2B5EF4-FFF2-40B4-BE49-F238E27FC236}">
                <a16:creationId xmlns="" xmlns:a16="http://schemas.microsoft.com/office/drawing/2014/main" id="{5801FB84-3B82-4C5F-96D1-104F9F86F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5A27107C-79FA-4918-B95C-6A676097735B}"/>
              </a:ext>
            </a:extLst>
          </p:cNvPr>
          <p:cNvSpPr txBox="1">
            <a:spLocks/>
          </p:cNvSpPr>
          <p:nvPr/>
        </p:nvSpPr>
        <p:spPr>
          <a:xfrm>
            <a:off x="812799" y="609600"/>
            <a:ext cx="109220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b="1" dirty="0" smtClean="0">
                <a:solidFill>
                  <a:schemeClr val="bg1"/>
                </a:solidFill>
                <a:ea typeface="MS PGothic" pitchFamily="34" charset="-128"/>
                <a:cs typeface="Arial" pitchFamily="34" charset="0"/>
              </a:rPr>
              <a:t>Policy Considerations: Ordinance </a:t>
            </a:r>
            <a:endParaRPr kumimoji="0" lang="en-US" sz="4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anose="02040502050405020303" pitchFamily="18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999327"/>
              </p:ext>
            </p:extLst>
          </p:nvPr>
        </p:nvGraphicFramePr>
        <p:xfrm>
          <a:off x="1066800" y="1761374"/>
          <a:ext cx="10134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169964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61A50B-FEB1-47A0-8C41-D8388122E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685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SDC Fee Levels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71FD8BA-3E3C-4085-AA21-BA65A7147BE9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17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ED954AB-4139-4DB4-BBD3-722FBD1D38B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9" name="Picture 0" descr="GRG_Logo_FINAL_300dpi.jpg">
            <a:extLst>
              <a:ext uri="{FF2B5EF4-FFF2-40B4-BE49-F238E27FC236}">
                <a16:creationId xmlns="" xmlns:a16="http://schemas.microsoft.com/office/drawing/2014/main" id="{08E6273E-81F6-4BDF-A02F-17DC54D6F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Content Placeholder 12">
            <a:extLst>
              <a:ext uri="{FF2B5EF4-FFF2-40B4-BE49-F238E27FC236}">
                <a16:creationId xmlns="" xmlns:a16="http://schemas.microsoft.com/office/drawing/2014/main" id="{6CC0632C-B454-44A0-A601-E62ABCFFFF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5300" y="1848941"/>
          <a:ext cx="112014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00947871-DC1A-4E37-842D-93CF81ECF153}"/>
              </a:ext>
            </a:extLst>
          </p:cNvPr>
          <p:cNvCxnSpPr/>
          <p:nvPr/>
        </p:nvCxnSpPr>
        <p:spPr>
          <a:xfrm>
            <a:off x="1447800" y="3657600"/>
            <a:ext cx="100965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Down 14">
            <a:extLst>
              <a:ext uri="{FF2B5EF4-FFF2-40B4-BE49-F238E27FC236}">
                <a16:creationId xmlns="" xmlns:a16="http://schemas.microsoft.com/office/drawing/2014/main" id="{4A836126-EAD4-4EA4-85A8-DEBA9C25C5AE}"/>
              </a:ext>
            </a:extLst>
          </p:cNvPr>
          <p:cNvSpPr/>
          <p:nvPr/>
        </p:nvSpPr>
        <p:spPr>
          <a:xfrm>
            <a:off x="11069320" y="2895600"/>
            <a:ext cx="609600" cy="1447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3185D17-5AA2-4397-90BE-55664D7F882B}"/>
              </a:ext>
            </a:extLst>
          </p:cNvPr>
          <p:cNvSpPr txBox="1"/>
          <p:nvPr/>
        </p:nvSpPr>
        <p:spPr>
          <a:xfrm>
            <a:off x="6531610" y="3312159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Average = $18,800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D9EB2E4-BD66-4443-9850-84E30B739CE7}"/>
              </a:ext>
            </a:extLst>
          </p:cNvPr>
          <p:cNvSpPr txBox="1"/>
          <p:nvPr/>
        </p:nvSpPr>
        <p:spPr>
          <a:xfrm>
            <a:off x="10602622" y="1927355"/>
            <a:ext cx="150235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Sweet Home Total SDCs $1,839</a:t>
            </a:r>
          </a:p>
        </p:txBody>
      </p:sp>
    </p:spTree>
    <p:extLst>
      <p:ext uri="{BB962C8B-B14F-4D97-AF65-F5344CB8AC3E}">
        <p14:creationId xmlns:p14="http://schemas.microsoft.com/office/powerpoint/2010/main" val="1272429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10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256D7D-274A-407A-A198-4BCEC2AAA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0919" y="1600203"/>
            <a:ext cx="8229600" cy="438943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Data Collection –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nearly complete!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Financial data (existing </a:t>
            </a:r>
            <a:r>
              <a:rPr lang="en-US" dirty="0" smtClean="0">
                <a:latin typeface="Georgia" panose="02040502050405020303" pitchFamily="18" charset="0"/>
              </a:rPr>
              <a:t>asset value)</a:t>
            </a:r>
            <a:endParaRPr lang="en-US" dirty="0">
              <a:latin typeface="Georgia" panose="02040502050405020303" pitchFamily="18" charset="0"/>
            </a:endParaRPr>
          </a:p>
          <a:p>
            <a:pPr lvl="1"/>
            <a:r>
              <a:rPr lang="en-US" dirty="0">
                <a:latin typeface="Georgia" panose="02040502050405020303" pitchFamily="18" charset="0"/>
              </a:rPr>
              <a:t>Future projects and costs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Updates to Parks inventory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Growth projections (volumes, trips, population, impervious area)</a:t>
            </a:r>
          </a:p>
          <a:p>
            <a:r>
              <a:rPr lang="en-US" sz="2800" dirty="0">
                <a:latin typeface="Georgia" panose="02040502050405020303" pitchFamily="18" charset="0"/>
              </a:rPr>
              <a:t>System Capacity Analysis 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Existing facility capacities and LOS for each utility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New capacity to be added by improvements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Growth share of existing and future facilities</a:t>
            </a:r>
          </a:p>
          <a:p>
            <a:pPr lvl="1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A84566E-9729-4F27-90BE-FC99F223EA50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19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6ADDACF-1D38-48E0-BA5F-CD82D217D0B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407CC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7" name="Picture 0" descr="GRG_Logo_FINAL_300dpi.jpg">
            <a:extLst>
              <a:ext uri="{FF2B5EF4-FFF2-40B4-BE49-F238E27FC236}">
                <a16:creationId xmlns="" xmlns:a16="http://schemas.microsoft.com/office/drawing/2014/main" id="{661BC7E9-3076-466A-A689-3975DF94C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2">
            <a:extLst>
              <a:ext uri="{FF2B5EF4-FFF2-40B4-BE49-F238E27FC236}">
                <a16:creationId xmlns="" xmlns:a16="http://schemas.microsoft.com/office/drawing/2014/main" id="{5CD8BB58-DE8C-457D-AD52-4C6D9C889EDF}"/>
              </a:ext>
            </a:extLst>
          </p:cNvPr>
          <p:cNvSpPr txBox="1">
            <a:spLocks/>
          </p:cNvSpPr>
          <p:nvPr/>
        </p:nvSpPr>
        <p:spPr>
          <a:xfrm>
            <a:off x="812799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Arial" pitchFamily="34" charset="0"/>
              </a:rPr>
              <a:t>SDC Technical Analyses</a:t>
            </a:r>
          </a:p>
        </p:txBody>
      </p:sp>
    </p:spTree>
    <p:extLst>
      <p:ext uri="{BB962C8B-B14F-4D97-AF65-F5344CB8AC3E}">
        <p14:creationId xmlns:p14="http://schemas.microsoft.com/office/powerpoint/2010/main" val="360647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63A8D-CEE3-4039-A7D4-9ED72E54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898" y="136525"/>
            <a:ext cx="10960101" cy="1325563"/>
          </a:xfrm>
        </p:spPr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Project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D4E85A-1524-4692-8B8E-A9B07C143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70209"/>
            <a:ext cx="30480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</a:rPr>
              <a:t>City Staff: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Ray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Blair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Greg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Brandon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Trish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12B27-8125-418E-B39B-9BB32B3496B2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09188D3-55F9-4FB5-983E-4B2F85D9286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8" name="Picture 0" descr="GRG_Logo_FINAL_300dpi.jpg">
            <a:extLst>
              <a:ext uri="{FF2B5EF4-FFF2-40B4-BE49-F238E27FC236}">
                <a16:creationId xmlns="" xmlns:a16="http://schemas.microsoft.com/office/drawing/2014/main" id="{16E822CD-88D6-45C9-BFBB-233258649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488491F6-A717-4520-B47F-049A3805CDD1}"/>
              </a:ext>
            </a:extLst>
          </p:cNvPr>
          <p:cNvSpPr txBox="1">
            <a:spLocks/>
          </p:cNvSpPr>
          <p:nvPr/>
        </p:nvSpPr>
        <p:spPr>
          <a:xfrm>
            <a:off x="4191000" y="1287462"/>
            <a:ext cx="7353300" cy="43513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</a:rPr>
              <a:t>Consultant Team: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tx1"/>
                </a:solidFill>
                <a:latin typeface="Georgia" panose="02040502050405020303" pitchFamily="18" charset="0"/>
              </a:rPr>
              <a:t>Preston Van Meter, </a:t>
            </a:r>
            <a:r>
              <a:rPr lang="en-US" b="1" dirty="0" err="1">
                <a:solidFill>
                  <a:schemeClr val="tx1"/>
                </a:solidFill>
                <a:latin typeface="Georgia" panose="02040502050405020303" pitchFamily="18" charset="0"/>
              </a:rPr>
              <a:t>Murraysmith</a:t>
            </a:r>
            <a:endParaRPr lang="en-US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tx1"/>
                </a:solidFill>
                <a:latin typeface="Georgia" panose="02040502050405020303" pitchFamily="18" charset="0"/>
              </a:rPr>
              <a:t>Deb Galardi, </a:t>
            </a:r>
            <a:r>
              <a:rPr lang="en-US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Galardi Rothstein Group</a:t>
            </a:r>
            <a:endParaRPr lang="en-US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Austin Rambin,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Murraysmith</a:t>
            </a:r>
            <a:endParaRPr lang="en-US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Jessica Cawley,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Murraysmith</a:t>
            </a:r>
            <a:endParaRPr lang="en-US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55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256D7D-274A-407A-A198-4BCEC2AAA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600200"/>
            <a:ext cx="8229600" cy="438943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City Council policy discussion(s)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May need City Council policy direction throughout January and February </a:t>
            </a:r>
          </a:p>
          <a:p>
            <a:r>
              <a:rPr lang="en-US" sz="2800" dirty="0">
                <a:latin typeface="Georgia" panose="02040502050405020303" pitchFamily="18" charset="0"/>
              </a:rPr>
              <a:t>Modifications to ordinance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Expend authority for new SDCs</a:t>
            </a:r>
          </a:p>
          <a:p>
            <a:r>
              <a:rPr lang="en-US" sz="2800" dirty="0">
                <a:latin typeface="Georgia" panose="02040502050405020303" pitchFamily="18" charset="0"/>
              </a:rPr>
              <a:t>Stakeholder </a:t>
            </a:r>
            <a:r>
              <a:rPr lang="en-US" dirty="0">
                <a:latin typeface="Georgia" panose="02040502050405020303" pitchFamily="18" charset="0"/>
              </a:rPr>
              <a:t>Engagement </a:t>
            </a:r>
            <a:r>
              <a:rPr lang="en-US" sz="2800" dirty="0">
                <a:latin typeface="Georgia" panose="02040502050405020303" pitchFamily="18" charset="0"/>
              </a:rPr>
              <a:t>(e.g., Home Builders Association)</a:t>
            </a:r>
          </a:p>
          <a:p>
            <a:r>
              <a:rPr lang="en-US" sz="2800" dirty="0">
                <a:latin typeface="Georgia" panose="02040502050405020303" pitchFamily="18" charset="0"/>
              </a:rPr>
              <a:t>City Council hearing</a:t>
            </a:r>
          </a:p>
          <a:p>
            <a:pPr lvl="1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912E38D-7A43-470C-83A0-75735868DEAA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20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E581302-34C4-4A29-B2A1-9CE92D11EA8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407CC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7" name="Picture 0" descr="GRG_Logo_FINAL_300dpi.jpg">
            <a:extLst>
              <a:ext uri="{FF2B5EF4-FFF2-40B4-BE49-F238E27FC236}">
                <a16:creationId xmlns="" xmlns:a16="http://schemas.microsoft.com/office/drawing/2014/main" id="{AAEA9494-CDAB-42A8-9C90-0F8EE4313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2">
            <a:extLst>
              <a:ext uri="{FF2B5EF4-FFF2-40B4-BE49-F238E27FC236}">
                <a16:creationId xmlns="" xmlns:a16="http://schemas.microsoft.com/office/drawing/2014/main" id="{BF93F831-B7F7-4F7C-A85A-265227308DF3}"/>
              </a:ext>
            </a:extLst>
          </p:cNvPr>
          <p:cNvSpPr txBox="1">
            <a:spLocks/>
          </p:cNvSpPr>
          <p:nvPr/>
        </p:nvSpPr>
        <p:spPr>
          <a:xfrm>
            <a:off x="812799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Arial" pitchFamily="34" charset="0"/>
              </a:rPr>
              <a:t>Policy/Adoption Process</a:t>
            </a:r>
          </a:p>
        </p:txBody>
      </p:sp>
    </p:spTree>
    <p:extLst>
      <p:ext uri="{BB962C8B-B14F-4D97-AF65-F5344CB8AC3E}">
        <p14:creationId xmlns:p14="http://schemas.microsoft.com/office/powerpoint/2010/main" val="1976984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>
            <a:extLst>
              <a:ext uri="{FF2B5EF4-FFF2-40B4-BE49-F238E27FC236}">
                <a16:creationId xmlns="" xmlns:a16="http://schemas.microsoft.com/office/drawing/2014/main" id="{2BBEB64E-C8B0-4320-B4ED-1B23279863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2997198"/>
          <a:ext cx="10515600" cy="2032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1FC17E5-206B-48F6-807F-01D9D6E72351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Georgia" panose="02040502050405020303" pitchFamily="18" charset="0"/>
              <a:ea typeface="MS PGothic" pitchFamily="34" charset="-128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7BF551B-9716-432A-89FA-9DAF19DBF24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407CC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8" name="Picture 0" descr="GRG_Logo_FINAL_300dpi.jpg">
            <a:extLst>
              <a:ext uri="{FF2B5EF4-FFF2-40B4-BE49-F238E27FC236}">
                <a16:creationId xmlns="" xmlns:a16="http://schemas.microsoft.com/office/drawing/2014/main" id="{D073F75B-A454-48BB-BD58-2868465F6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85DC977D-ED24-4423-AC67-56D264DD2C8E}"/>
              </a:ext>
            </a:extLst>
          </p:cNvPr>
          <p:cNvSpPr txBox="1">
            <a:spLocks/>
          </p:cNvSpPr>
          <p:nvPr/>
        </p:nvSpPr>
        <p:spPr>
          <a:xfrm>
            <a:off x="812799" y="609600"/>
            <a:ext cx="102362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Arial" pitchFamily="34" charset="0"/>
              </a:rPr>
              <a:t>Estimated Project 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Arial" pitchFamily="34" charset="0"/>
              </a:rPr>
              <a:t>Schedule</a:t>
            </a:r>
          </a:p>
        </p:txBody>
      </p:sp>
      <p:sp>
        <p:nvSpPr>
          <p:cNvPr id="16" name="Diamond 15">
            <a:extLst>
              <a:ext uri="{FF2B5EF4-FFF2-40B4-BE49-F238E27FC236}">
                <a16:creationId xmlns="" xmlns:a16="http://schemas.microsoft.com/office/drawing/2014/main" id="{AEBDFF59-4FFE-4D48-9361-B05E38566159}"/>
              </a:ext>
            </a:extLst>
          </p:cNvPr>
          <p:cNvSpPr/>
          <p:nvPr/>
        </p:nvSpPr>
        <p:spPr>
          <a:xfrm>
            <a:off x="7410450" y="4081755"/>
            <a:ext cx="152400" cy="176524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15" name="Diamond 14">
            <a:extLst>
              <a:ext uri="{FF2B5EF4-FFF2-40B4-BE49-F238E27FC236}">
                <a16:creationId xmlns="" xmlns:a16="http://schemas.microsoft.com/office/drawing/2014/main" id="{F4C36545-19C9-4CEF-966C-35D4B9664EE2}"/>
              </a:ext>
            </a:extLst>
          </p:cNvPr>
          <p:cNvSpPr/>
          <p:nvPr/>
        </p:nvSpPr>
        <p:spPr>
          <a:xfrm>
            <a:off x="5667058" y="3188976"/>
            <a:ext cx="152400" cy="17652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cxnSp>
        <p:nvCxnSpPr>
          <p:cNvPr id="19" name="Connector: Elbow 18">
            <a:extLst>
              <a:ext uri="{FF2B5EF4-FFF2-40B4-BE49-F238E27FC236}">
                <a16:creationId xmlns="" xmlns:a16="http://schemas.microsoft.com/office/drawing/2014/main" id="{0BD2F1A4-16DC-4167-89DB-AD62F9100D70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93690" y="2407800"/>
            <a:ext cx="1320800" cy="199852"/>
          </a:xfrm>
          <a:prstGeom prst="bentConnector3">
            <a:avLst>
              <a:gd name="adj1" fmla="val -481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6">
            <a:extLst>
              <a:ext uri="{FF2B5EF4-FFF2-40B4-BE49-F238E27FC236}">
                <a16:creationId xmlns="" xmlns:a16="http://schemas.microsoft.com/office/drawing/2014/main" id="{01256DB8-FAF0-44E0-B583-E782EBC3C3F7}"/>
              </a:ext>
            </a:extLst>
          </p:cNvPr>
          <p:cNvSpPr txBox="1"/>
          <p:nvPr/>
        </p:nvSpPr>
        <p:spPr>
          <a:xfrm>
            <a:off x="9795510" y="5101283"/>
            <a:ext cx="2072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June 9, 2020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Public hearing SDC approval</a:t>
            </a:r>
          </a:p>
        </p:txBody>
      </p:sp>
      <p:sp>
        <p:nvSpPr>
          <p:cNvPr id="22" name="Diamond 21">
            <a:extLst>
              <a:ext uri="{FF2B5EF4-FFF2-40B4-BE49-F238E27FC236}">
                <a16:creationId xmlns="" xmlns:a16="http://schemas.microsoft.com/office/drawing/2014/main" id="{ACC11B98-65A4-44C9-838F-D77FC0140E41}"/>
              </a:ext>
            </a:extLst>
          </p:cNvPr>
          <p:cNvSpPr/>
          <p:nvPr/>
        </p:nvSpPr>
        <p:spPr>
          <a:xfrm>
            <a:off x="9329261" y="4648200"/>
            <a:ext cx="152400" cy="176524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="" xmlns:a16="http://schemas.microsoft.com/office/drawing/2014/main" id="{7B2844E9-ACDA-4DD4-9D22-328E21B7F34E}"/>
              </a:ext>
            </a:extLst>
          </p:cNvPr>
          <p:cNvCxnSpPr>
            <a:cxnSpLocks/>
          </p:cNvCxnSpPr>
          <p:nvPr/>
        </p:nvCxnSpPr>
        <p:spPr>
          <a:xfrm rot="16200000" flipV="1">
            <a:off x="9350930" y="4895769"/>
            <a:ext cx="457203" cy="348139"/>
          </a:xfrm>
          <a:prstGeom prst="bentConnector3">
            <a:avLst>
              <a:gd name="adj1" fmla="val 1112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6B8CFBC2-7B1D-428B-912E-FAAD10C3B834}"/>
              </a:ext>
            </a:extLst>
          </p:cNvPr>
          <p:cNvSpPr txBox="1"/>
          <p:nvPr/>
        </p:nvSpPr>
        <p:spPr>
          <a:xfrm>
            <a:off x="7922260" y="42715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60 days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8D247ECC-DFC3-4310-9EEC-E490D05682F5}"/>
              </a:ext>
            </a:extLst>
          </p:cNvPr>
          <p:cNvSpPr txBox="1"/>
          <p:nvPr/>
        </p:nvSpPr>
        <p:spPr>
          <a:xfrm>
            <a:off x="7701280" y="367718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90 days</a:t>
            </a:r>
          </a:p>
        </p:txBody>
      </p:sp>
      <p:sp>
        <p:nvSpPr>
          <p:cNvPr id="24" name="TextBox 16">
            <a:extLst>
              <a:ext uri="{FF2B5EF4-FFF2-40B4-BE49-F238E27FC236}">
                <a16:creationId xmlns="" xmlns:a16="http://schemas.microsoft.com/office/drawing/2014/main" id="{5EDB0D54-8E02-454A-8F2C-DA9F4A447506}"/>
              </a:ext>
            </a:extLst>
          </p:cNvPr>
          <p:cNvSpPr txBox="1"/>
          <p:nvPr/>
        </p:nvSpPr>
        <p:spPr>
          <a:xfrm>
            <a:off x="7736680" y="2344429"/>
            <a:ext cx="3352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April 10, 2020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SDC Methodology Report available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="" xmlns:a16="http://schemas.microsoft.com/office/drawing/2014/main" id="{ABA3E26A-1BFA-4A0B-B7ED-6A6C982CFE9A}"/>
              </a:ext>
            </a:extLst>
          </p:cNvPr>
          <p:cNvCxnSpPr>
            <a:cxnSpLocks/>
          </p:cNvCxnSpPr>
          <p:nvPr/>
        </p:nvCxnSpPr>
        <p:spPr>
          <a:xfrm rot="5400000">
            <a:off x="6801143" y="3202489"/>
            <a:ext cx="1556434" cy="180656"/>
          </a:xfrm>
          <a:prstGeom prst="bentConnector3">
            <a:avLst>
              <a:gd name="adj1" fmla="val 552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F564CB0A-5D7B-45AB-AC4A-8E27D1B44AA2}"/>
              </a:ext>
            </a:extLst>
          </p:cNvPr>
          <p:cNvSpPr txBox="1"/>
          <p:nvPr/>
        </p:nvSpPr>
        <p:spPr>
          <a:xfrm>
            <a:off x="2710925" y="1620395"/>
            <a:ext cx="283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February 2019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 Council Work Session(s)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D755750-05D1-4286-9E72-CE6D7E89F28F}"/>
              </a:ext>
            </a:extLst>
          </p:cNvPr>
          <p:cNvSpPr txBox="1"/>
          <p:nvPr/>
        </p:nvSpPr>
        <p:spPr>
          <a:xfrm>
            <a:off x="6932930" y="1641244"/>
            <a:ext cx="5335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March 10, 2019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Present preliminary findings &amp; give public notice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="" xmlns:a16="http://schemas.microsoft.com/office/drawing/2014/main" id="{E4ED8D9F-1114-4810-A3C9-7AA67796AB68}"/>
              </a:ext>
            </a:extLst>
          </p:cNvPr>
          <p:cNvCxnSpPr>
            <a:cxnSpLocks/>
          </p:cNvCxnSpPr>
          <p:nvPr/>
        </p:nvCxnSpPr>
        <p:spPr>
          <a:xfrm rot="5400000">
            <a:off x="5822020" y="2550030"/>
            <a:ext cx="1655558" cy="237016"/>
          </a:xfrm>
          <a:prstGeom prst="bentConnector3">
            <a:avLst>
              <a:gd name="adj1" fmla="val -169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6A713D69-8BD7-4E69-AE31-78DFC090544B}"/>
              </a:ext>
            </a:extLst>
          </p:cNvPr>
          <p:cNvSpPr/>
          <p:nvPr/>
        </p:nvSpPr>
        <p:spPr>
          <a:xfrm>
            <a:off x="6455090" y="3496316"/>
            <a:ext cx="152400" cy="176524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791FF4C-1A27-493D-8114-08FF95C8D63C}"/>
              </a:ext>
            </a:extLst>
          </p:cNvPr>
          <p:cNvSpPr txBox="1"/>
          <p:nvPr/>
        </p:nvSpPr>
        <p:spPr>
          <a:xfrm>
            <a:off x="1493667" y="5901035"/>
            <a:ext cx="241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October 9, 2019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Project Start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="" xmlns:a16="http://schemas.microsoft.com/office/drawing/2014/main" id="{292DE234-5AD3-4C86-8C4E-FCBDD831DCF4}"/>
              </a:ext>
            </a:extLst>
          </p:cNvPr>
          <p:cNvCxnSpPr>
            <a:cxnSpLocks/>
          </p:cNvCxnSpPr>
          <p:nvPr/>
        </p:nvCxnSpPr>
        <p:spPr>
          <a:xfrm rot="16200000" flipV="1">
            <a:off x="2307358" y="5379767"/>
            <a:ext cx="787552" cy="193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E3B1C68E-FEFC-4A09-93B6-83B047EF5ADF}"/>
              </a:ext>
            </a:extLst>
          </p:cNvPr>
          <p:cNvSpPr txBox="1"/>
          <p:nvPr/>
        </p:nvSpPr>
        <p:spPr>
          <a:xfrm>
            <a:off x="3557273" y="3773269"/>
            <a:ext cx="2805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November 26, 2019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+mn-cs"/>
              </a:rPr>
              <a:t>Council Work Session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="" xmlns:a16="http://schemas.microsoft.com/office/drawing/2014/main" id="{3DFBEB25-236F-462E-967A-F2F651DFD13E}"/>
              </a:ext>
            </a:extLst>
          </p:cNvPr>
          <p:cNvCxnSpPr>
            <a:cxnSpLocks/>
            <a:stCxn id="29" idx="1"/>
          </p:cNvCxnSpPr>
          <p:nvPr/>
        </p:nvCxnSpPr>
        <p:spPr>
          <a:xfrm rot="10800000">
            <a:off x="3341855" y="3388607"/>
            <a:ext cx="215419" cy="707828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iamond 35">
            <a:extLst>
              <a:ext uri="{FF2B5EF4-FFF2-40B4-BE49-F238E27FC236}">
                <a16:creationId xmlns="" xmlns:a16="http://schemas.microsoft.com/office/drawing/2014/main" id="{9B76EF59-3FD8-4646-9B13-5E581D8DD7AA}"/>
              </a:ext>
            </a:extLst>
          </p:cNvPr>
          <p:cNvSpPr/>
          <p:nvPr/>
        </p:nvSpPr>
        <p:spPr>
          <a:xfrm>
            <a:off x="3255084" y="3197792"/>
            <a:ext cx="152400" cy="17652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6230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E71819F-DA9E-4ADC-AF1F-417757A7E563}"/>
              </a:ext>
            </a:extLst>
          </p:cNvPr>
          <p:cNvSpPr/>
          <p:nvPr/>
        </p:nvSpPr>
        <p:spPr>
          <a:xfrm>
            <a:off x="0" y="3572933"/>
            <a:ext cx="12192000" cy="3285067"/>
          </a:xfrm>
          <a:prstGeom prst="rect">
            <a:avLst/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25">
            <a:extLst>
              <a:ext uri="{FF2B5EF4-FFF2-40B4-BE49-F238E27FC236}">
                <a16:creationId xmlns="" xmlns:a16="http://schemas.microsoft.com/office/drawing/2014/main" id="{833BA3A5-EAA6-4A57-B501-354A4B0EF26D}"/>
              </a:ext>
            </a:extLst>
          </p:cNvPr>
          <p:cNvSpPr/>
          <p:nvPr/>
        </p:nvSpPr>
        <p:spPr>
          <a:xfrm>
            <a:off x="4856772" y="4476803"/>
            <a:ext cx="2988319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380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9200" b="1" dirty="0">
                <a:solidFill>
                  <a:schemeClr val="bg1"/>
                </a:solidFill>
                <a:latin typeface="Georgia" panose="02040502050405020303" pitchFamily="18" charset="0"/>
              </a:rPr>
              <a:t>Q&amp;A</a:t>
            </a:r>
          </a:p>
        </p:txBody>
      </p:sp>
      <p:grpSp>
        <p:nvGrpSpPr>
          <p:cNvPr id="4" name="14">
            <a:extLst>
              <a:ext uri="{FF2B5EF4-FFF2-40B4-BE49-F238E27FC236}">
                <a16:creationId xmlns="" xmlns:a16="http://schemas.microsoft.com/office/drawing/2014/main" id="{98C9DF8E-22C3-4D43-8FB0-E7C71744FB78}"/>
              </a:ext>
            </a:extLst>
          </p:cNvPr>
          <p:cNvGrpSpPr/>
          <p:nvPr/>
        </p:nvGrpSpPr>
        <p:grpSpPr>
          <a:xfrm>
            <a:off x="623392" y="836712"/>
            <a:ext cx="3216359" cy="3216359"/>
            <a:chOff x="4974665" y="1045065"/>
            <a:chExt cx="995940" cy="995940"/>
          </a:xfrm>
        </p:grpSpPr>
        <p:sp>
          <p:nvSpPr>
            <p:cNvPr id="6" name="13">
              <a:extLst>
                <a:ext uri="{FF2B5EF4-FFF2-40B4-BE49-F238E27FC236}">
                  <a16:creationId xmlns="" xmlns:a16="http://schemas.microsoft.com/office/drawing/2014/main" id="{C84AC310-C325-429D-ACE1-28231DBBD496}"/>
                </a:ext>
              </a:extLst>
            </p:cNvPr>
            <p:cNvSpPr/>
            <p:nvPr/>
          </p:nvSpPr>
          <p:spPr>
            <a:xfrm>
              <a:off x="4974665" y="1045065"/>
              <a:ext cx="995940" cy="99594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700">
                <a:solidFill>
                  <a:schemeClr val="tx2"/>
                </a:solidFill>
              </a:endParaRPr>
            </a:p>
          </p:txBody>
        </p:sp>
        <p:sp>
          <p:nvSpPr>
            <p:cNvPr id="7" name="11">
              <a:extLst>
                <a:ext uri="{FF2B5EF4-FFF2-40B4-BE49-F238E27FC236}">
                  <a16:creationId xmlns="" xmlns:a16="http://schemas.microsoft.com/office/drawing/2014/main" id="{57845751-3C06-4922-9FB3-94AE030962EF}"/>
                </a:ext>
              </a:extLst>
            </p:cNvPr>
            <p:cNvSpPr/>
            <p:nvPr/>
          </p:nvSpPr>
          <p:spPr>
            <a:xfrm>
              <a:off x="5021092" y="1091492"/>
              <a:ext cx="903086" cy="90308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200" dirty="0"/>
            </a:p>
          </p:txBody>
        </p:sp>
      </p:grpSp>
      <p:sp>
        <p:nvSpPr>
          <p:cNvPr id="8" name="Shape 317">
            <a:extLst>
              <a:ext uri="{FF2B5EF4-FFF2-40B4-BE49-F238E27FC236}">
                <a16:creationId xmlns="" xmlns:a16="http://schemas.microsoft.com/office/drawing/2014/main" id="{542123C0-C2C7-4F4F-A667-64397FF9D6DE}"/>
              </a:ext>
            </a:extLst>
          </p:cNvPr>
          <p:cNvSpPr/>
          <p:nvPr/>
        </p:nvSpPr>
        <p:spPr>
          <a:xfrm>
            <a:off x="1007436" y="1382558"/>
            <a:ext cx="2384507" cy="1788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64" y="16653"/>
                </a:moveTo>
                <a:cubicBezTo>
                  <a:pt x="17800" y="16782"/>
                  <a:pt x="17708" y="17031"/>
                  <a:pt x="17733" y="17282"/>
                </a:cubicBezTo>
                <a:cubicBezTo>
                  <a:pt x="17876" y="18704"/>
                  <a:pt x="18345" y="19747"/>
                  <a:pt x="18652" y="20300"/>
                </a:cubicBezTo>
                <a:cubicBezTo>
                  <a:pt x="17373" y="20102"/>
                  <a:pt x="16297" y="19012"/>
                  <a:pt x="15593" y="18085"/>
                </a:cubicBezTo>
                <a:cubicBezTo>
                  <a:pt x="15487" y="17946"/>
                  <a:pt x="15336" y="17878"/>
                  <a:pt x="15191" y="17907"/>
                </a:cubicBezTo>
                <a:cubicBezTo>
                  <a:pt x="14794" y="17972"/>
                  <a:pt x="14413" y="18008"/>
                  <a:pt x="14059" y="18008"/>
                </a:cubicBezTo>
                <a:cubicBezTo>
                  <a:pt x="13532" y="18008"/>
                  <a:pt x="13012" y="17939"/>
                  <a:pt x="12507" y="17811"/>
                </a:cubicBezTo>
                <a:cubicBezTo>
                  <a:pt x="15275" y="16244"/>
                  <a:pt x="17172" y="13075"/>
                  <a:pt x="17172" y="9428"/>
                </a:cubicBezTo>
                <a:cubicBezTo>
                  <a:pt x="17172" y="7594"/>
                  <a:pt x="16691" y="5881"/>
                  <a:pt x="15862" y="4430"/>
                </a:cubicBezTo>
                <a:cubicBezTo>
                  <a:pt x="18616" y="5258"/>
                  <a:pt x="20637" y="7926"/>
                  <a:pt x="20637" y="11085"/>
                </a:cubicBezTo>
                <a:cubicBezTo>
                  <a:pt x="20637" y="13296"/>
                  <a:pt x="19663" y="15327"/>
                  <a:pt x="17964" y="16653"/>
                </a:cubicBezTo>
                <a:cubicBezTo>
                  <a:pt x="17964" y="16653"/>
                  <a:pt x="17964" y="16653"/>
                  <a:pt x="17964" y="16653"/>
                </a:cubicBezTo>
                <a:close/>
                <a:moveTo>
                  <a:pt x="8586" y="16321"/>
                </a:moveTo>
                <a:cubicBezTo>
                  <a:pt x="8221" y="16321"/>
                  <a:pt x="7830" y="16284"/>
                  <a:pt x="7423" y="16213"/>
                </a:cubicBezTo>
                <a:cubicBezTo>
                  <a:pt x="7128" y="16166"/>
                  <a:pt x="6828" y="16295"/>
                  <a:pt x="6617" y="16576"/>
                </a:cubicBezTo>
                <a:cubicBezTo>
                  <a:pt x="6100" y="17255"/>
                  <a:pt x="5387" y="18023"/>
                  <a:pt x="4551" y="18465"/>
                </a:cubicBezTo>
                <a:cubicBezTo>
                  <a:pt x="4771" y="17848"/>
                  <a:pt x="4966" y="17089"/>
                  <a:pt x="5056" y="16197"/>
                </a:cubicBezTo>
                <a:cubicBezTo>
                  <a:pt x="5108" y="15694"/>
                  <a:pt x="4926" y="15198"/>
                  <a:pt x="4594" y="14938"/>
                </a:cubicBezTo>
                <a:cubicBezTo>
                  <a:pt x="2897" y="13615"/>
                  <a:pt x="1925" y="11607"/>
                  <a:pt x="1925" y="9428"/>
                </a:cubicBezTo>
                <a:cubicBezTo>
                  <a:pt x="1925" y="5627"/>
                  <a:pt x="4913" y="2534"/>
                  <a:pt x="8586" y="2534"/>
                </a:cubicBezTo>
                <a:cubicBezTo>
                  <a:pt x="12261" y="2534"/>
                  <a:pt x="15248" y="5627"/>
                  <a:pt x="15248" y="9428"/>
                </a:cubicBezTo>
                <a:cubicBezTo>
                  <a:pt x="15248" y="13226"/>
                  <a:pt x="12261" y="16321"/>
                  <a:pt x="8586" y="16321"/>
                </a:cubicBezTo>
                <a:cubicBezTo>
                  <a:pt x="8586" y="16321"/>
                  <a:pt x="8586" y="16321"/>
                  <a:pt x="8586" y="16321"/>
                </a:cubicBezTo>
                <a:close/>
                <a:moveTo>
                  <a:pt x="21600" y="11085"/>
                </a:moveTo>
                <a:cubicBezTo>
                  <a:pt x="21600" y="6844"/>
                  <a:pt x="18615" y="3344"/>
                  <a:pt x="14804" y="2937"/>
                </a:cubicBezTo>
                <a:cubicBezTo>
                  <a:pt x="13239" y="1130"/>
                  <a:pt x="11031" y="0"/>
                  <a:pt x="8586" y="0"/>
                </a:cubicBezTo>
                <a:cubicBezTo>
                  <a:pt x="3851" y="0"/>
                  <a:pt x="0" y="4230"/>
                  <a:pt x="0" y="9428"/>
                </a:cubicBezTo>
                <a:cubicBezTo>
                  <a:pt x="0" y="12205"/>
                  <a:pt x="1119" y="14839"/>
                  <a:pt x="3028" y="16621"/>
                </a:cubicBezTo>
                <a:cubicBezTo>
                  <a:pt x="2769" y="17793"/>
                  <a:pt x="2278" y="18478"/>
                  <a:pt x="2278" y="18478"/>
                </a:cubicBezTo>
                <a:cubicBezTo>
                  <a:pt x="1946" y="18913"/>
                  <a:pt x="1825" y="19568"/>
                  <a:pt x="1961" y="20192"/>
                </a:cubicBezTo>
                <a:cubicBezTo>
                  <a:pt x="1972" y="20242"/>
                  <a:pt x="1985" y="20294"/>
                  <a:pt x="2001" y="20340"/>
                </a:cubicBezTo>
                <a:cubicBezTo>
                  <a:pt x="2203" y="20963"/>
                  <a:pt x="2667" y="21366"/>
                  <a:pt x="3185" y="21366"/>
                </a:cubicBezTo>
                <a:cubicBezTo>
                  <a:pt x="5052" y="21366"/>
                  <a:pt x="6591" y="20054"/>
                  <a:pt x="7637" y="18795"/>
                </a:cubicBezTo>
                <a:cubicBezTo>
                  <a:pt x="7964" y="18834"/>
                  <a:pt x="8282" y="18855"/>
                  <a:pt x="8586" y="18855"/>
                </a:cubicBezTo>
                <a:cubicBezTo>
                  <a:pt x="9380" y="18855"/>
                  <a:pt x="10145" y="18735"/>
                  <a:pt x="10875" y="18513"/>
                </a:cubicBezTo>
                <a:cubicBezTo>
                  <a:pt x="11865" y="19012"/>
                  <a:pt x="12949" y="19275"/>
                  <a:pt x="14059" y="19275"/>
                </a:cubicBezTo>
                <a:cubicBezTo>
                  <a:pt x="14384" y="19275"/>
                  <a:pt x="14727" y="19249"/>
                  <a:pt x="15081" y="19198"/>
                </a:cubicBezTo>
                <a:cubicBezTo>
                  <a:pt x="15995" y="20340"/>
                  <a:pt x="17382" y="21600"/>
                  <a:pt x="19060" y="21600"/>
                </a:cubicBezTo>
                <a:cubicBezTo>
                  <a:pt x="19374" y="21600"/>
                  <a:pt x="19657" y="21356"/>
                  <a:pt x="19780" y="20979"/>
                </a:cubicBezTo>
                <a:cubicBezTo>
                  <a:pt x="19788" y="20955"/>
                  <a:pt x="19794" y="20929"/>
                  <a:pt x="19800" y="20903"/>
                </a:cubicBezTo>
                <a:cubicBezTo>
                  <a:pt x="19885" y="20517"/>
                  <a:pt x="19812" y="20114"/>
                  <a:pt x="19615" y="19854"/>
                </a:cubicBezTo>
                <a:cubicBezTo>
                  <a:pt x="19608" y="19846"/>
                  <a:pt x="18974" y="18977"/>
                  <a:pt x="18740" y="17511"/>
                </a:cubicBezTo>
                <a:cubicBezTo>
                  <a:pt x="20537" y="15961"/>
                  <a:pt x="21600" y="13588"/>
                  <a:pt x="21600" y="11085"/>
                </a:cubicBezTo>
                <a:cubicBezTo>
                  <a:pt x="21600" y="11085"/>
                  <a:pt x="21600" y="11085"/>
                  <a:pt x="21600" y="11085"/>
                </a:cubicBezTo>
                <a:close/>
                <a:moveTo>
                  <a:pt x="11006" y="10422"/>
                </a:moveTo>
                <a:lnTo>
                  <a:pt x="6194" y="10422"/>
                </a:lnTo>
                <a:cubicBezTo>
                  <a:pt x="5929" y="10422"/>
                  <a:pt x="5712" y="10706"/>
                  <a:pt x="5712" y="11056"/>
                </a:cubicBezTo>
                <a:cubicBezTo>
                  <a:pt x="5712" y="11406"/>
                  <a:pt x="5929" y="11688"/>
                  <a:pt x="6194" y="11688"/>
                </a:cubicBezTo>
                <a:lnTo>
                  <a:pt x="11006" y="11688"/>
                </a:lnTo>
                <a:cubicBezTo>
                  <a:pt x="11272" y="11688"/>
                  <a:pt x="11487" y="11406"/>
                  <a:pt x="11487" y="11056"/>
                </a:cubicBezTo>
                <a:cubicBezTo>
                  <a:pt x="11487" y="10706"/>
                  <a:pt x="11272" y="10422"/>
                  <a:pt x="11006" y="10422"/>
                </a:cubicBezTo>
                <a:cubicBezTo>
                  <a:pt x="11006" y="10422"/>
                  <a:pt x="11006" y="10422"/>
                  <a:pt x="11006" y="10422"/>
                </a:cubicBezTo>
                <a:close/>
                <a:moveTo>
                  <a:pt x="11006" y="7343"/>
                </a:moveTo>
                <a:lnTo>
                  <a:pt x="6194" y="7343"/>
                </a:lnTo>
                <a:cubicBezTo>
                  <a:pt x="5929" y="7343"/>
                  <a:pt x="5712" y="7627"/>
                  <a:pt x="5712" y="7978"/>
                </a:cubicBezTo>
                <a:cubicBezTo>
                  <a:pt x="5712" y="8327"/>
                  <a:pt x="5929" y="8611"/>
                  <a:pt x="6194" y="8611"/>
                </a:cubicBezTo>
                <a:lnTo>
                  <a:pt x="11006" y="8611"/>
                </a:lnTo>
                <a:cubicBezTo>
                  <a:pt x="11272" y="8611"/>
                  <a:pt x="11487" y="8329"/>
                  <a:pt x="11487" y="7978"/>
                </a:cubicBezTo>
                <a:cubicBezTo>
                  <a:pt x="11487" y="7627"/>
                  <a:pt x="11272" y="7343"/>
                  <a:pt x="11006" y="7343"/>
                </a:cubicBezTo>
                <a:cubicBezTo>
                  <a:pt x="11006" y="7343"/>
                  <a:pt x="11006" y="7343"/>
                  <a:pt x="11006" y="7343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 defTabSz="304815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000"/>
          </a:p>
        </p:txBody>
      </p:sp>
      <p:pic>
        <p:nvPicPr>
          <p:cNvPr id="9" name="Picture 3" descr="Thinking1">
            <a:extLst>
              <a:ext uri="{FF2B5EF4-FFF2-40B4-BE49-F238E27FC236}">
                <a16:creationId xmlns="" xmlns:a16="http://schemas.microsoft.com/office/drawing/2014/main" id="{1984C67D-0725-457E-8A97-0D27D3941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251" y="508000"/>
            <a:ext cx="2895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22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818A5D9-AC37-4BDD-9C3D-B3748F9D886E}"/>
              </a:ext>
            </a:extLst>
          </p:cNvPr>
          <p:cNvSpPr/>
          <p:nvPr/>
        </p:nvSpPr>
        <p:spPr>
          <a:xfrm>
            <a:off x="0" y="3572933"/>
            <a:ext cx="12192000" cy="3285067"/>
          </a:xfrm>
          <a:prstGeom prst="rect">
            <a:avLst/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4"/>
          <p:cNvSpPr txBox="1"/>
          <p:nvPr/>
        </p:nvSpPr>
        <p:spPr>
          <a:xfrm>
            <a:off x="3119670" y="4341102"/>
            <a:ext cx="5406601" cy="1167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2000">
                <a:solidFill>
                  <a:schemeClr val="bg1"/>
                </a:solidFill>
                <a:latin typeface="方正细圆简体" panose="03000509000000000000" pitchFamily="65" charset="-122"/>
                <a:ea typeface="方正细圆简体" panose="03000509000000000000" pitchFamily="65" charset="-122"/>
              </a:defRPr>
            </a:lvl1pPr>
          </a:lstStyle>
          <a:p>
            <a:r>
              <a:rPr lang="en-US" altLang="zh-CN" sz="6400" b="1" dirty="0">
                <a:latin typeface="Georgia" panose="02040502050405020303" pitchFamily="18" charset="0"/>
              </a:rPr>
              <a:t>Thank you!</a:t>
            </a:r>
            <a:endParaRPr lang="zh-CN" altLang="en-US" sz="6400" b="1" dirty="0">
              <a:latin typeface="Georgia" panose="02040502050405020303" pitchFamily="18" charset="0"/>
            </a:endParaRPr>
          </a:p>
        </p:txBody>
      </p:sp>
      <p:pic>
        <p:nvPicPr>
          <p:cNvPr id="10" name="Picture 9" descr="A picture containing object&#10;&#10;Description generated with high confidence">
            <a:extLst>
              <a:ext uri="{FF2B5EF4-FFF2-40B4-BE49-F238E27FC236}">
                <a16:creationId xmlns="" xmlns:a16="http://schemas.microsoft.com/office/drawing/2014/main" id="{821B5FC7-B8F0-4DED-9CC1-6B7FA35D6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696" y="541267"/>
            <a:ext cx="5972304" cy="171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7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10684212-5CFF-4217-8CEE-3F6D7DDCA6BE}"/>
              </a:ext>
            </a:extLst>
          </p:cNvPr>
          <p:cNvCxnSpPr>
            <a:cxnSpLocks/>
          </p:cNvCxnSpPr>
          <p:nvPr/>
        </p:nvCxnSpPr>
        <p:spPr>
          <a:xfrm>
            <a:off x="581845" y="3689397"/>
            <a:ext cx="11254412" cy="0"/>
          </a:xfrm>
          <a:prstGeom prst="straightConnector1">
            <a:avLst/>
          </a:prstGeom>
          <a:ln w="88900">
            <a:solidFill>
              <a:srgbClr val="0B486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737515A-EF4B-4830-8815-A1B83A634611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B7DBEEAA-BFD8-4569-A98C-39B3A3D8717A}"/>
              </a:ext>
            </a:extLst>
          </p:cNvPr>
          <p:cNvSpPr/>
          <p:nvPr/>
        </p:nvSpPr>
        <p:spPr>
          <a:xfrm>
            <a:off x="2071182" y="2931046"/>
            <a:ext cx="1580606" cy="1580606"/>
          </a:xfrm>
          <a:prstGeom prst="ellipse">
            <a:avLst/>
          </a:prstGeom>
          <a:solidFill>
            <a:srgbClr val="95B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3847B0D-ABDE-4A53-89A1-6F3385BCEA8B}"/>
              </a:ext>
            </a:extLst>
          </p:cNvPr>
          <p:cNvSpPr/>
          <p:nvPr/>
        </p:nvSpPr>
        <p:spPr>
          <a:xfrm>
            <a:off x="1857007" y="4576130"/>
            <a:ext cx="20089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07CCA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Oregon SDC Framework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B2770EA-8F3F-4B9F-ADB9-4BF73D1888BC}"/>
              </a:ext>
            </a:extLst>
          </p:cNvPr>
          <p:cNvSpPr/>
          <p:nvPr/>
        </p:nvSpPr>
        <p:spPr>
          <a:xfrm>
            <a:off x="4859260" y="4575119"/>
            <a:ext cx="220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407CCA"/>
                </a:solidFill>
                <a:latin typeface="Georgia" panose="02040502050405020303" pitchFamily="18" charset="0"/>
                <a:ea typeface="+mn-ea"/>
              </a:rPr>
              <a:t>SDC Methodology &amp; Policy Issues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07CCA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6B5B172-2853-4AD2-AA6C-9847EF400859}"/>
              </a:ext>
            </a:extLst>
          </p:cNvPr>
          <p:cNvSpPr/>
          <p:nvPr/>
        </p:nvSpPr>
        <p:spPr>
          <a:xfrm>
            <a:off x="8066473" y="4610550"/>
            <a:ext cx="2042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407CCA"/>
                </a:solidFill>
                <a:latin typeface="Georgia" panose="02040502050405020303" pitchFamily="18" charset="0"/>
                <a:ea typeface="+mn-ea"/>
              </a:rPr>
              <a:t>Project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7CCA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</a:rPr>
              <a:t>Schedule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07CCA"/>
              </a:solidFill>
              <a:effectLst/>
              <a:uLnTx/>
              <a:uFillTx/>
              <a:latin typeface="Georgia" panose="02040502050405020303" pitchFamily="18" charset="0"/>
              <a:ea typeface="+mn-ea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D74F0E20-A181-421B-AFE2-E1A02BB53B76}"/>
              </a:ext>
            </a:extLst>
          </p:cNvPr>
          <p:cNvSpPr/>
          <p:nvPr/>
        </p:nvSpPr>
        <p:spPr>
          <a:xfrm>
            <a:off x="5173857" y="2931046"/>
            <a:ext cx="1580606" cy="158060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B4A508B0-2D0F-40F8-9EA7-6472F5F6A518}"/>
              </a:ext>
            </a:extLst>
          </p:cNvPr>
          <p:cNvSpPr/>
          <p:nvPr/>
        </p:nvSpPr>
        <p:spPr>
          <a:xfrm>
            <a:off x="8270894" y="2931046"/>
            <a:ext cx="1580606" cy="158060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3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7304D8D0-0B73-4737-99FA-B46E2D132A7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20" name="Picture 0" descr="GRG_Logo_FINAL_300dpi.jpg">
            <a:extLst>
              <a:ext uri="{FF2B5EF4-FFF2-40B4-BE49-F238E27FC236}">
                <a16:creationId xmlns="" xmlns:a16="http://schemas.microsoft.com/office/drawing/2014/main" id="{52505596-7E71-4B59-A75E-300401449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2">
            <a:extLst>
              <a:ext uri="{FF2B5EF4-FFF2-40B4-BE49-F238E27FC236}">
                <a16:creationId xmlns="" xmlns:a16="http://schemas.microsoft.com/office/drawing/2014/main" id="{E099373A-79B6-46A6-9D09-37AB51462727}"/>
              </a:ext>
            </a:extLst>
          </p:cNvPr>
          <p:cNvSpPr txBox="1">
            <a:spLocks/>
          </p:cNvSpPr>
          <p:nvPr/>
        </p:nvSpPr>
        <p:spPr>
          <a:xfrm>
            <a:off x="812799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19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ea typeface="MS PGothic" pitchFamily="34" charset="-128"/>
                <a:cs typeface="Arial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7909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63A8D-CEE3-4039-A7D4-9ED72E54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898" y="136525"/>
            <a:ext cx="10960101" cy="1325563"/>
          </a:xfrm>
        </p:spPr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System Development Charges (SDCs)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F12B27-8125-418E-B39B-9BB32B3496B2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09188D3-55F9-4FB5-983E-4B2F85D9286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8" name="Picture 0" descr="GRG_Logo_FINAL_300dpi.jpg">
            <a:extLst>
              <a:ext uri="{FF2B5EF4-FFF2-40B4-BE49-F238E27FC236}">
                <a16:creationId xmlns="" xmlns:a16="http://schemas.microsoft.com/office/drawing/2014/main" id="{16E822CD-88D6-45C9-BFBB-233258649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71600" y="1825625"/>
            <a:ext cx="99822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Oregon Revised Statutes 223.297-314</a:t>
            </a:r>
          </a:p>
          <a:p>
            <a:pPr marL="0" indent="0">
              <a:buNone/>
            </a:pPr>
            <a:r>
              <a:rPr lang="en-US" dirty="0"/>
              <a:t>Purpose: 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/>
              <a:t>a uniform framework for the imposition of system development </a:t>
            </a:r>
            <a:r>
              <a:rPr lang="en-US" dirty="0" smtClean="0"/>
              <a:t>charges.</a:t>
            </a:r>
          </a:p>
          <a:p>
            <a:r>
              <a:rPr lang="en-US" dirty="0" smtClean="0"/>
              <a:t>Provide </a:t>
            </a:r>
            <a:r>
              <a:rPr lang="en-US" dirty="0"/>
              <a:t>equitable funding for orderly growth and </a:t>
            </a:r>
            <a:r>
              <a:rPr lang="en-US" dirty="0" smtClean="0"/>
              <a:t>development.</a:t>
            </a:r>
          </a:p>
          <a:p>
            <a:r>
              <a:rPr lang="en-US" dirty="0"/>
              <a:t>E</a:t>
            </a:r>
            <a:r>
              <a:rPr lang="en-US" dirty="0" smtClean="0"/>
              <a:t>stablish </a:t>
            </a:r>
            <a:r>
              <a:rPr lang="en-US" dirty="0"/>
              <a:t>that the charges may be used only for capital </a:t>
            </a:r>
            <a:r>
              <a:rPr lang="en-US" dirty="0" smtClean="0"/>
              <a:t>improvements.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43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29EBDD-F201-43B6-BD91-03595928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SDCs: Uniform Framework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88CB76B-227B-4CEF-A12F-B634554E6258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5FB65248-5CEE-4551-857F-C3265B9FEE1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22" name="Picture 0" descr="GRG_Logo_FINAL_300dpi.jpg">
            <a:extLst>
              <a:ext uri="{FF2B5EF4-FFF2-40B4-BE49-F238E27FC236}">
                <a16:creationId xmlns="" xmlns:a16="http://schemas.microsoft.com/office/drawing/2014/main" id="{3BC6F713-E31D-4C58-A852-49F3E134A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 descr="Money">
            <a:extLst>
              <a:ext uri="{FF2B5EF4-FFF2-40B4-BE49-F238E27FC236}">
                <a16:creationId xmlns="" xmlns:a16="http://schemas.microsoft.com/office/drawing/2014/main" id="{87F32840-BE40-4F03-997C-2D5C76F7A35B}"/>
              </a:ext>
            </a:extLst>
          </p:cNvPr>
          <p:cNvSpPr/>
          <p:nvPr/>
        </p:nvSpPr>
        <p:spPr>
          <a:xfrm>
            <a:off x="1600199" y="2026032"/>
            <a:ext cx="1102992" cy="1102992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196EF861-5788-45FC-BFA8-FC67A1CA6830}"/>
              </a:ext>
            </a:extLst>
          </p:cNvPr>
          <p:cNvGrpSpPr/>
          <p:nvPr/>
        </p:nvGrpSpPr>
        <p:grpSpPr>
          <a:xfrm>
            <a:off x="817395" y="3387209"/>
            <a:ext cx="3151406" cy="472710"/>
            <a:chOff x="4596" y="2106935"/>
            <a:chExt cx="3151406" cy="472710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35F92EEE-20E5-4359-88E4-D123987D91AF}"/>
                </a:ext>
              </a:extLst>
            </p:cNvPr>
            <p:cNvSpPr/>
            <p:nvPr/>
          </p:nvSpPr>
          <p:spPr>
            <a:xfrm>
              <a:off x="4596" y="2106935"/>
              <a:ext cx="3151406" cy="472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413757D1-7480-48A0-87BC-0D523AE691A3}"/>
                </a:ext>
              </a:extLst>
            </p:cNvPr>
            <p:cNvSpPr txBox="1"/>
            <p:nvPr/>
          </p:nvSpPr>
          <p:spPr>
            <a:xfrm>
              <a:off x="4596" y="2106935"/>
              <a:ext cx="3151406" cy="472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300" kern="1200" dirty="0">
                  <a:latin typeface="Georgia" panose="02040502050405020303" pitchFamily="18" charset="0"/>
                </a:rPr>
                <a:t>Reimbursement Fee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B7617B09-56BF-402E-9195-0989ABE338A5}"/>
              </a:ext>
            </a:extLst>
          </p:cNvPr>
          <p:cNvGrpSpPr/>
          <p:nvPr/>
        </p:nvGrpSpPr>
        <p:grpSpPr>
          <a:xfrm>
            <a:off x="817395" y="3913164"/>
            <a:ext cx="3151406" cy="918804"/>
            <a:chOff x="4596" y="2632890"/>
            <a:chExt cx="3151406" cy="918804"/>
          </a:xfrm>
        </p:grpSpPr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F1649587-92A1-4709-9C50-DAB029995964}"/>
                </a:ext>
              </a:extLst>
            </p:cNvPr>
            <p:cNvSpPr/>
            <p:nvPr/>
          </p:nvSpPr>
          <p:spPr>
            <a:xfrm>
              <a:off x="4596" y="2632890"/>
              <a:ext cx="3151406" cy="9188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71B35F24-33A3-4676-92C9-1404650D0B02}"/>
                </a:ext>
              </a:extLst>
            </p:cNvPr>
            <p:cNvSpPr txBox="1"/>
            <p:nvPr/>
          </p:nvSpPr>
          <p:spPr>
            <a:xfrm>
              <a:off x="4596" y="2632890"/>
              <a:ext cx="3151406" cy="918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None/>
              </a:pPr>
              <a:r>
                <a:rPr lang="en-US" sz="1700" kern="1200" dirty="0">
                  <a:latin typeface="Georgia" panose="02040502050405020303" pitchFamily="18" charset="0"/>
                </a:rPr>
                <a:t>Costs of </a:t>
              </a:r>
              <a:r>
                <a:rPr lang="en-US" sz="1700" kern="1200" dirty="0">
                  <a:solidFill>
                    <a:srgbClr val="FF0000"/>
                  </a:solidFill>
                  <a:latin typeface="Georgia" panose="02040502050405020303" pitchFamily="18" charset="0"/>
                </a:rPr>
                <a:t>existing or in-process </a:t>
              </a:r>
              <a:r>
                <a:rPr lang="en-US" sz="1700" kern="1200" dirty="0" smtClean="0">
                  <a:solidFill>
                    <a:srgbClr val="FF0000"/>
                  </a:solidFill>
                  <a:latin typeface="Georgia" panose="02040502050405020303" pitchFamily="18" charset="0"/>
                </a:rPr>
                <a:t>facilities</a:t>
              </a:r>
              <a:endParaRPr lang="en-US" sz="1700" kern="1200" dirty="0">
                <a:solidFill>
                  <a:srgbClr val="FF0000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25" name="Rectangle 24" descr="Bar Graph with Upward Trend">
            <a:extLst>
              <a:ext uri="{FF2B5EF4-FFF2-40B4-BE49-F238E27FC236}">
                <a16:creationId xmlns="" xmlns:a16="http://schemas.microsoft.com/office/drawing/2014/main" id="{9BCE8EC4-D26C-4A71-8263-B247589237E4}"/>
              </a:ext>
            </a:extLst>
          </p:cNvPr>
          <p:cNvSpPr/>
          <p:nvPr/>
        </p:nvSpPr>
        <p:spPr>
          <a:xfrm>
            <a:off x="5333996" y="2128268"/>
            <a:ext cx="1102992" cy="1102992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B531F6CD-BD49-4650-9539-2E5CA8EA9BD2}"/>
              </a:ext>
            </a:extLst>
          </p:cNvPr>
          <p:cNvGrpSpPr/>
          <p:nvPr/>
        </p:nvGrpSpPr>
        <p:grpSpPr>
          <a:xfrm>
            <a:off x="4520297" y="3387209"/>
            <a:ext cx="3151406" cy="472710"/>
            <a:chOff x="3707498" y="2106935"/>
            <a:chExt cx="3151406" cy="472710"/>
          </a:xfrm>
        </p:grpSpPr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5113DBA5-5B03-4C68-9279-F60A0FCBA2C7}"/>
                </a:ext>
              </a:extLst>
            </p:cNvPr>
            <p:cNvSpPr/>
            <p:nvPr/>
          </p:nvSpPr>
          <p:spPr>
            <a:xfrm>
              <a:off x="3707498" y="2106935"/>
              <a:ext cx="3151406" cy="472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9A4DD9F1-5FCB-4711-9808-A0C6EBD1E1DF}"/>
                </a:ext>
              </a:extLst>
            </p:cNvPr>
            <p:cNvSpPr txBox="1"/>
            <p:nvPr/>
          </p:nvSpPr>
          <p:spPr>
            <a:xfrm>
              <a:off x="3707498" y="2106935"/>
              <a:ext cx="3151406" cy="472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300" kern="1200">
                  <a:latin typeface="Georgia" panose="02040502050405020303" pitchFamily="18" charset="0"/>
                </a:rPr>
                <a:t>Improvement Fee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2DE1DDAC-103F-4888-877E-79A1D2C38E74}"/>
              </a:ext>
            </a:extLst>
          </p:cNvPr>
          <p:cNvGrpSpPr/>
          <p:nvPr/>
        </p:nvGrpSpPr>
        <p:grpSpPr>
          <a:xfrm>
            <a:off x="4520297" y="3913164"/>
            <a:ext cx="3151406" cy="918804"/>
            <a:chOff x="3707498" y="2632890"/>
            <a:chExt cx="3151406" cy="918804"/>
          </a:xfrm>
        </p:grpSpPr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6F13593C-1BC9-44C5-891F-FDD22ED1BCC2}"/>
                </a:ext>
              </a:extLst>
            </p:cNvPr>
            <p:cNvSpPr/>
            <p:nvPr/>
          </p:nvSpPr>
          <p:spPr>
            <a:xfrm>
              <a:off x="3707498" y="2632890"/>
              <a:ext cx="3151406" cy="9188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9DDDD29A-EAF2-4C2D-B954-281213A9A7EC}"/>
                </a:ext>
              </a:extLst>
            </p:cNvPr>
            <p:cNvSpPr txBox="1"/>
            <p:nvPr/>
          </p:nvSpPr>
          <p:spPr>
            <a:xfrm>
              <a:off x="3707498" y="2632890"/>
              <a:ext cx="3151406" cy="918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kern="1200" dirty="0" smtClean="0">
                  <a:solidFill>
                    <a:srgbClr val="FF0000"/>
                  </a:solidFill>
                  <a:latin typeface="Georgia" panose="02040502050405020303" pitchFamily="18" charset="0"/>
                </a:rPr>
                <a:t>Future</a:t>
              </a:r>
              <a:r>
                <a:rPr lang="en-US" sz="1700" kern="1200" dirty="0" smtClean="0">
                  <a:latin typeface="Georgia" panose="02040502050405020303" pitchFamily="18" charset="0"/>
                </a:rPr>
                <a:t> projects </a:t>
              </a:r>
              <a:r>
                <a:rPr lang="en-US" sz="1700" kern="1200" dirty="0">
                  <a:latin typeface="Georgia" panose="02040502050405020303" pitchFamily="18" charset="0"/>
                </a:rPr>
                <a:t>included on an </a:t>
              </a:r>
              <a:r>
                <a:rPr lang="en-US" sz="1700" kern="1200" dirty="0" smtClean="0">
                  <a:solidFill>
                    <a:srgbClr val="FF0000"/>
                  </a:solidFill>
                  <a:latin typeface="Georgia" panose="02040502050405020303" pitchFamily="18" charset="0"/>
                </a:rPr>
                <a:t>adopted list </a:t>
              </a:r>
              <a:r>
                <a:rPr lang="en-US" sz="1700" kern="1200" dirty="0" smtClean="0">
                  <a:solidFill>
                    <a:schemeClr val="tx1"/>
                  </a:solidFill>
                  <a:latin typeface="Georgia" panose="02040502050405020303" pitchFamily="18" charset="0"/>
                </a:rPr>
                <a:t>(from system plans, capital improvement plans, etc.)</a:t>
              </a:r>
              <a:endParaRPr lang="en-US" sz="1700" kern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28" name="Rectangle 27" descr="Coins">
            <a:extLst>
              <a:ext uri="{FF2B5EF4-FFF2-40B4-BE49-F238E27FC236}">
                <a16:creationId xmlns="" xmlns:a16="http://schemas.microsoft.com/office/drawing/2014/main" id="{52821994-F4EA-440F-AF9C-40D9D5D2272E}"/>
              </a:ext>
            </a:extLst>
          </p:cNvPr>
          <p:cNvSpPr/>
          <p:nvPr/>
        </p:nvSpPr>
        <p:spPr>
          <a:xfrm>
            <a:off x="8724917" y="2128268"/>
            <a:ext cx="1102992" cy="1102992"/>
          </a:xfrm>
          <a:prstGeom prst="rect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2AD22D7C-7AC4-45A8-83E4-E6F439819838}"/>
              </a:ext>
            </a:extLst>
          </p:cNvPr>
          <p:cNvGrpSpPr/>
          <p:nvPr/>
        </p:nvGrpSpPr>
        <p:grpSpPr>
          <a:xfrm>
            <a:off x="8223199" y="3387209"/>
            <a:ext cx="3151406" cy="472710"/>
            <a:chOff x="7410400" y="2106935"/>
            <a:chExt cx="3151406" cy="472710"/>
          </a:xfrm>
        </p:grpSpPr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2C991827-81ED-4372-B543-D417F028B809}"/>
                </a:ext>
              </a:extLst>
            </p:cNvPr>
            <p:cNvSpPr/>
            <p:nvPr/>
          </p:nvSpPr>
          <p:spPr>
            <a:xfrm>
              <a:off x="7410400" y="2106935"/>
              <a:ext cx="3151406" cy="472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93BEB723-B15C-44DA-BFBA-577FD8F4B137}"/>
                </a:ext>
              </a:extLst>
            </p:cNvPr>
            <p:cNvSpPr txBox="1"/>
            <p:nvPr/>
          </p:nvSpPr>
          <p:spPr>
            <a:xfrm>
              <a:off x="7410400" y="2106935"/>
              <a:ext cx="3151406" cy="472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300" kern="1200">
                  <a:latin typeface="Georgia" panose="02040502050405020303" pitchFamily="18" charset="0"/>
                </a:rPr>
                <a:t>Compliance Fee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B33EA19A-B301-4BDA-A4E0-557D2ED5055C}"/>
              </a:ext>
            </a:extLst>
          </p:cNvPr>
          <p:cNvGrpSpPr/>
          <p:nvPr/>
        </p:nvGrpSpPr>
        <p:grpSpPr>
          <a:xfrm>
            <a:off x="8223199" y="3913164"/>
            <a:ext cx="3151406" cy="918804"/>
            <a:chOff x="7410400" y="2632890"/>
            <a:chExt cx="3151406" cy="918804"/>
          </a:xfrm>
        </p:grpSpPr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1B116DAD-8F55-436A-A6DF-20FF9E9577AD}"/>
                </a:ext>
              </a:extLst>
            </p:cNvPr>
            <p:cNvSpPr/>
            <p:nvPr/>
          </p:nvSpPr>
          <p:spPr>
            <a:xfrm>
              <a:off x="7410400" y="2632890"/>
              <a:ext cx="3151406" cy="9188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1E7DF43C-42C7-4053-B677-AD98C0B8B7C1}"/>
                </a:ext>
              </a:extLst>
            </p:cNvPr>
            <p:cNvSpPr txBox="1"/>
            <p:nvPr/>
          </p:nvSpPr>
          <p:spPr>
            <a:xfrm>
              <a:off x="7410400" y="2632890"/>
              <a:ext cx="3151406" cy="918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kern="1200" dirty="0" smtClean="0">
                  <a:latin typeface="Georgia" panose="02040502050405020303" pitchFamily="18" charset="0"/>
                </a:rPr>
                <a:t>Costs related to compliance with SDC statute provisions.</a:t>
              </a:r>
              <a:endParaRPr lang="en-US" sz="1700" kern="1200" dirty="0">
                <a:latin typeface="Georgia" panose="020405020504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732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29EBDD-F201-43B6-BD91-03595928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SDC: Equity Principles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88CB76B-227B-4CEF-A12F-B634554E6258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5FB65248-5CEE-4551-857F-C3265B9FEE1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22" name="Picture 0" descr="GRG_Logo_FINAL_300dpi.jpg">
            <a:extLst>
              <a:ext uri="{FF2B5EF4-FFF2-40B4-BE49-F238E27FC236}">
                <a16:creationId xmlns="" xmlns:a16="http://schemas.microsoft.com/office/drawing/2014/main" id="{3BC6F713-E31D-4C58-A852-49F3E134A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 descr="Money">
            <a:extLst>
              <a:ext uri="{FF2B5EF4-FFF2-40B4-BE49-F238E27FC236}">
                <a16:creationId xmlns="" xmlns:a16="http://schemas.microsoft.com/office/drawing/2014/main" id="{87F32840-BE40-4F03-997C-2D5C76F7A35B}"/>
              </a:ext>
            </a:extLst>
          </p:cNvPr>
          <p:cNvSpPr/>
          <p:nvPr/>
        </p:nvSpPr>
        <p:spPr>
          <a:xfrm>
            <a:off x="3145004" y="1980005"/>
            <a:ext cx="1102992" cy="1102992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196EF861-5788-45FC-BFA8-FC67A1CA6830}"/>
              </a:ext>
            </a:extLst>
          </p:cNvPr>
          <p:cNvGrpSpPr/>
          <p:nvPr/>
        </p:nvGrpSpPr>
        <p:grpSpPr>
          <a:xfrm>
            <a:off x="2362200" y="3341182"/>
            <a:ext cx="3151406" cy="472710"/>
            <a:chOff x="4596" y="2106935"/>
            <a:chExt cx="3151406" cy="472710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35F92EEE-20E5-4359-88E4-D123987D91AF}"/>
                </a:ext>
              </a:extLst>
            </p:cNvPr>
            <p:cNvSpPr/>
            <p:nvPr/>
          </p:nvSpPr>
          <p:spPr>
            <a:xfrm>
              <a:off x="4596" y="2106935"/>
              <a:ext cx="3151406" cy="472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413757D1-7480-48A0-87BC-0D523AE691A3}"/>
                </a:ext>
              </a:extLst>
            </p:cNvPr>
            <p:cNvSpPr txBox="1"/>
            <p:nvPr/>
          </p:nvSpPr>
          <p:spPr>
            <a:xfrm>
              <a:off x="4596" y="2106935"/>
              <a:ext cx="3151406" cy="472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300" kern="1200" dirty="0">
                  <a:latin typeface="Georgia" panose="02040502050405020303" pitchFamily="18" charset="0"/>
                </a:rPr>
                <a:t>Reimbursement Fee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B7617B09-56BF-402E-9195-0989ABE338A5}"/>
              </a:ext>
            </a:extLst>
          </p:cNvPr>
          <p:cNvGrpSpPr/>
          <p:nvPr/>
        </p:nvGrpSpPr>
        <p:grpSpPr>
          <a:xfrm>
            <a:off x="2362200" y="3867137"/>
            <a:ext cx="3151406" cy="918804"/>
            <a:chOff x="4596" y="2632890"/>
            <a:chExt cx="3151406" cy="918804"/>
          </a:xfrm>
        </p:grpSpPr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F1649587-92A1-4709-9C50-DAB029995964}"/>
                </a:ext>
              </a:extLst>
            </p:cNvPr>
            <p:cNvSpPr/>
            <p:nvPr/>
          </p:nvSpPr>
          <p:spPr>
            <a:xfrm>
              <a:off x="4596" y="2632890"/>
              <a:ext cx="3151406" cy="9188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71B35F24-33A3-4676-92C9-1404650D0B02}"/>
                </a:ext>
              </a:extLst>
            </p:cNvPr>
            <p:cNvSpPr txBox="1"/>
            <p:nvPr/>
          </p:nvSpPr>
          <p:spPr>
            <a:xfrm>
              <a:off x="4596" y="2632890"/>
              <a:ext cx="3151406" cy="918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None/>
              </a:pPr>
              <a:r>
                <a:rPr lang="en-US" sz="1700" kern="1200" dirty="0" smtClean="0">
                  <a:latin typeface="Georgia" panose="02040502050405020303" pitchFamily="18" charset="0"/>
                </a:rPr>
                <a:t>Related </a:t>
              </a:r>
              <a:r>
                <a:rPr lang="en-US" sz="1700" kern="1200" dirty="0">
                  <a:latin typeface="Georgia" panose="02040502050405020303" pitchFamily="18" charset="0"/>
                </a:rPr>
                <a:t>to </a:t>
              </a:r>
              <a:r>
                <a:rPr lang="en-US" sz="1700" kern="1200" dirty="0">
                  <a:solidFill>
                    <a:srgbClr val="FF0000"/>
                  </a:solidFill>
                  <a:latin typeface="Georgia" panose="02040502050405020303" pitchFamily="18" charset="0"/>
                </a:rPr>
                <a:t>available </a:t>
              </a:r>
              <a:r>
                <a:rPr lang="en-US" sz="1700" kern="1200" dirty="0" smtClean="0">
                  <a:solidFill>
                    <a:srgbClr val="FF0000"/>
                  </a:solidFill>
                  <a:latin typeface="Georgia" panose="02040502050405020303" pitchFamily="18" charset="0"/>
                </a:rPr>
                <a:t>capacity for growth</a:t>
              </a:r>
            </a:p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None/>
              </a:pPr>
              <a:r>
                <a:rPr lang="en-US" sz="1700" dirty="0" smtClean="0">
                  <a:solidFill>
                    <a:schemeClr val="tx1"/>
                  </a:solidFill>
                  <a:latin typeface="Georgia" panose="02040502050405020303" pitchFamily="18" charset="0"/>
                </a:rPr>
                <a:t>Include only City funded costs</a:t>
              </a:r>
              <a:endParaRPr lang="en-US" sz="1700" kern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25" name="Rectangle 24" descr="Bar Graph with Upward Trend">
            <a:extLst>
              <a:ext uri="{FF2B5EF4-FFF2-40B4-BE49-F238E27FC236}">
                <a16:creationId xmlns="" xmlns:a16="http://schemas.microsoft.com/office/drawing/2014/main" id="{9BCE8EC4-D26C-4A71-8263-B247589237E4}"/>
              </a:ext>
            </a:extLst>
          </p:cNvPr>
          <p:cNvSpPr/>
          <p:nvPr/>
        </p:nvSpPr>
        <p:spPr>
          <a:xfrm>
            <a:off x="7538731" y="2075023"/>
            <a:ext cx="1102992" cy="1102992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B531F6CD-BD49-4650-9539-2E5CA8EA9BD2}"/>
              </a:ext>
            </a:extLst>
          </p:cNvPr>
          <p:cNvGrpSpPr/>
          <p:nvPr/>
        </p:nvGrpSpPr>
        <p:grpSpPr>
          <a:xfrm>
            <a:off x="6725032" y="3333964"/>
            <a:ext cx="3151406" cy="472710"/>
            <a:chOff x="3707498" y="2106935"/>
            <a:chExt cx="3151406" cy="472710"/>
          </a:xfrm>
        </p:grpSpPr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5113DBA5-5B03-4C68-9279-F60A0FCBA2C7}"/>
                </a:ext>
              </a:extLst>
            </p:cNvPr>
            <p:cNvSpPr/>
            <p:nvPr/>
          </p:nvSpPr>
          <p:spPr>
            <a:xfrm>
              <a:off x="3707498" y="2106935"/>
              <a:ext cx="3151406" cy="472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9A4DD9F1-5FCB-4711-9808-A0C6EBD1E1DF}"/>
                </a:ext>
              </a:extLst>
            </p:cNvPr>
            <p:cNvSpPr txBox="1"/>
            <p:nvPr/>
          </p:nvSpPr>
          <p:spPr>
            <a:xfrm>
              <a:off x="3707498" y="2106935"/>
              <a:ext cx="3151406" cy="472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300" kern="1200">
                  <a:latin typeface="Georgia" panose="02040502050405020303" pitchFamily="18" charset="0"/>
                </a:rPr>
                <a:t>Improvement Fee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2DE1DDAC-103F-4888-877E-79A1D2C38E74}"/>
              </a:ext>
            </a:extLst>
          </p:cNvPr>
          <p:cNvGrpSpPr/>
          <p:nvPr/>
        </p:nvGrpSpPr>
        <p:grpSpPr>
          <a:xfrm>
            <a:off x="6725032" y="3859919"/>
            <a:ext cx="3151406" cy="918804"/>
            <a:chOff x="3707498" y="2632890"/>
            <a:chExt cx="3151406" cy="918804"/>
          </a:xfrm>
        </p:grpSpPr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6F13593C-1BC9-44C5-891F-FDD22ED1BCC2}"/>
                </a:ext>
              </a:extLst>
            </p:cNvPr>
            <p:cNvSpPr/>
            <p:nvPr/>
          </p:nvSpPr>
          <p:spPr>
            <a:xfrm>
              <a:off x="3707498" y="2632890"/>
              <a:ext cx="3151406" cy="9188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9DDDD29A-EAF2-4C2D-B954-281213A9A7EC}"/>
                </a:ext>
              </a:extLst>
            </p:cNvPr>
            <p:cNvSpPr txBox="1"/>
            <p:nvPr/>
          </p:nvSpPr>
          <p:spPr>
            <a:xfrm>
              <a:off x="3707498" y="2632890"/>
              <a:ext cx="3151406" cy="918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kern="1200" dirty="0" smtClean="0">
                  <a:latin typeface="Georgia" panose="02040502050405020303" pitchFamily="18" charset="0"/>
                </a:rPr>
                <a:t>Related </a:t>
              </a:r>
              <a:r>
                <a:rPr lang="en-US" sz="1700" kern="1200" dirty="0">
                  <a:latin typeface="Georgia" panose="02040502050405020303" pitchFamily="18" charset="0"/>
                </a:rPr>
                <a:t>to </a:t>
              </a:r>
              <a:r>
                <a:rPr lang="en-US" sz="1700" kern="1200" dirty="0">
                  <a:solidFill>
                    <a:srgbClr val="FF0000"/>
                  </a:solidFill>
                  <a:latin typeface="Georgia" panose="02040502050405020303" pitchFamily="18" charset="0"/>
                </a:rPr>
                <a:t>capacity </a:t>
              </a:r>
              <a:r>
                <a:rPr lang="en-US" sz="1700" kern="1200" dirty="0" smtClean="0">
                  <a:solidFill>
                    <a:srgbClr val="FF0000"/>
                  </a:solidFill>
                  <a:latin typeface="Georgia" panose="02040502050405020303" pitchFamily="18" charset="0"/>
                </a:rPr>
                <a:t>needed for growth</a:t>
              </a:r>
            </a:p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dirty="0" smtClean="0">
                  <a:solidFill>
                    <a:schemeClr val="tx1"/>
                  </a:solidFill>
                  <a:latin typeface="Georgia" panose="02040502050405020303" pitchFamily="18" charset="0"/>
                </a:rPr>
                <a:t>Provide for credits if developers construct improvements</a:t>
              </a:r>
              <a:endParaRPr lang="en-US" sz="1700" kern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184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29EBDD-F201-43B6-BD91-03595928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SDC: Spending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88CB76B-227B-4CEF-A12F-B634554E6258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5FB65248-5CEE-4551-857F-C3265B9FEE1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22" name="Picture 0" descr="GRG_Logo_FINAL_300dpi.jpg">
            <a:extLst>
              <a:ext uri="{FF2B5EF4-FFF2-40B4-BE49-F238E27FC236}">
                <a16:creationId xmlns="" xmlns:a16="http://schemas.microsoft.com/office/drawing/2014/main" id="{3BC6F713-E31D-4C58-A852-49F3E134A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196EF861-5788-45FC-BFA8-FC67A1CA6830}"/>
              </a:ext>
            </a:extLst>
          </p:cNvPr>
          <p:cNvGrpSpPr/>
          <p:nvPr/>
        </p:nvGrpSpPr>
        <p:grpSpPr>
          <a:xfrm>
            <a:off x="2362200" y="3341182"/>
            <a:ext cx="3151406" cy="472710"/>
            <a:chOff x="4596" y="2106935"/>
            <a:chExt cx="3151406" cy="472710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35F92EEE-20E5-4359-88E4-D123987D91AF}"/>
                </a:ext>
              </a:extLst>
            </p:cNvPr>
            <p:cNvSpPr/>
            <p:nvPr/>
          </p:nvSpPr>
          <p:spPr>
            <a:xfrm>
              <a:off x="4596" y="2106935"/>
              <a:ext cx="3151406" cy="472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413757D1-7480-48A0-87BC-0D523AE691A3}"/>
                </a:ext>
              </a:extLst>
            </p:cNvPr>
            <p:cNvSpPr txBox="1"/>
            <p:nvPr/>
          </p:nvSpPr>
          <p:spPr>
            <a:xfrm>
              <a:off x="4596" y="2106935"/>
              <a:ext cx="3151406" cy="472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300" dirty="0" smtClean="0">
                  <a:latin typeface="Georgia" panose="02040502050405020303" pitchFamily="18" charset="0"/>
                </a:rPr>
                <a:t>Authorized</a:t>
              </a:r>
              <a:endParaRPr lang="en-US" sz="2300" kern="12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B7617B09-56BF-402E-9195-0989ABE338A5}"/>
              </a:ext>
            </a:extLst>
          </p:cNvPr>
          <p:cNvGrpSpPr/>
          <p:nvPr/>
        </p:nvGrpSpPr>
        <p:grpSpPr>
          <a:xfrm>
            <a:off x="2362200" y="3867137"/>
            <a:ext cx="3151406" cy="918804"/>
            <a:chOff x="4596" y="2632890"/>
            <a:chExt cx="3151406" cy="918804"/>
          </a:xfrm>
        </p:grpSpPr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F1649587-92A1-4709-9C50-DAB029995964}"/>
                </a:ext>
              </a:extLst>
            </p:cNvPr>
            <p:cNvSpPr/>
            <p:nvPr/>
          </p:nvSpPr>
          <p:spPr>
            <a:xfrm>
              <a:off x="4596" y="2632890"/>
              <a:ext cx="3151406" cy="9188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71B35F24-33A3-4676-92C9-1404650D0B02}"/>
                </a:ext>
              </a:extLst>
            </p:cNvPr>
            <p:cNvSpPr txBox="1"/>
            <p:nvPr/>
          </p:nvSpPr>
          <p:spPr>
            <a:xfrm>
              <a:off x="4596" y="2632890"/>
              <a:ext cx="3151406" cy="918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None/>
              </a:pPr>
              <a:r>
                <a:rPr lang="en-US" sz="1700" kern="1200" dirty="0" smtClean="0">
                  <a:latin typeface="Georgia" panose="02040502050405020303" pitchFamily="18" charset="0"/>
                </a:rPr>
                <a:t>Capital improvements </a:t>
              </a:r>
            </a:p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None/>
              </a:pPr>
              <a:r>
                <a:rPr lang="en-US" sz="1700" dirty="0" smtClean="0">
                  <a:solidFill>
                    <a:schemeClr val="tx1"/>
                  </a:solidFill>
                  <a:latin typeface="Georgia" panose="02040502050405020303" pitchFamily="18" charset="0"/>
                </a:rPr>
                <a:t>Debt Service</a:t>
              </a:r>
            </a:p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None/>
              </a:pPr>
              <a:r>
                <a:rPr lang="en-US" sz="1700" dirty="0" smtClean="0">
                  <a:solidFill>
                    <a:schemeClr val="tx1"/>
                  </a:solidFill>
                  <a:latin typeface="Georgia" panose="02040502050405020303" pitchFamily="18" charset="0"/>
                </a:rPr>
                <a:t>Costs of complying with SDC statutes </a:t>
              </a:r>
              <a:endParaRPr lang="en-US" sz="1700" kern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B531F6CD-BD49-4650-9539-2E5CA8EA9BD2}"/>
              </a:ext>
            </a:extLst>
          </p:cNvPr>
          <p:cNvGrpSpPr/>
          <p:nvPr/>
        </p:nvGrpSpPr>
        <p:grpSpPr>
          <a:xfrm>
            <a:off x="6725032" y="3333964"/>
            <a:ext cx="3151406" cy="472710"/>
            <a:chOff x="3707498" y="2106935"/>
            <a:chExt cx="3151406" cy="472710"/>
          </a:xfrm>
        </p:grpSpPr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5113DBA5-5B03-4C68-9279-F60A0FCBA2C7}"/>
                </a:ext>
              </a:extLst>
            </p:cNvPr>
            <p:cNvSpPr/>
            <p:nvPr/>
          </p:nvSpPr>
          <p:spPr>
            <a:xfrm>
              <a:off x="3707498" y="2106935"/>
              <a:ext cx="3151406" cy="4727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9A4DD9F1-5FCB-4711-9808-A0C6EBD1E1DF}"/>
                </a:ext>
              </a:extLst>
            </p:cNvPr>
            <p:cNvSpPr txBox="1"/>
            <p:nvPr/>
          </p:nvSpPr>
          <p:spPr>
            <a:xfrm>
              <a:off x="3707498" y="2106935"/>
              <a:ext cx="3151406" cy="4727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en-US" sz="2300" dirty="0" smtClean="0">
                  <a:latin typeface="Georgia" panose="02040502050405020303" pitchFamily="18" charset="0"/>
                </a:rPr>
                <a:t>Prohibited</a:t>
              </a:r>
              <a:endParaRPr lang="en-US" sz="2300" kern="12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2DE1DDAC-103F-4888-877E-79A1D2C38E74}"/>
              </a:ext>
            </a:extLst>
          </p:cNvPr>
          <p:cNvGrpSpPr/>
          <p:nvPr/>
        </p:nvGrpSpPr>
        <p:grpSpPr>
          <a:xfrm>
            <a:off x="6725032" y="3859919"/>
            <a:ext cx="3151406" cy="918804"/>
            <a:chOff x="3707498" y="2632890"/>
            <a:chExt cx="3151406" cy="918804"/>
          </a:xfrm>
        </p:grpSpPr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6F13593C-1BC9-44C5-891F-FDD22ED1BCC2}"/>
                </a:ext>
              </a:extLst>
            </p:cNvPr>
            <p:cNvSpPr/>
            <p:nvPr/>
          </p:nvSpPr>
          <p:spPr>
            <a:xfrm>
              <a:off x="3707498" y="2632890"/>
              <a:ext cx="3151406" cy="9188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9DDDD29A-EAF2-4C2D-B954-281213A9A7EC}"/>
                </a:ext>
              </a:extLst>
            </p:cNvPr>
            <p:cNvSpPr txBox="1"/>
            <p:nvPr/>
          </p:nvSpPr>
          <p:spPr>
            <a:xfrm>
              <a:off x="3707498" y="2632890"/>
              <a:ext cx="3151406" cy="918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dirty="0" smtClean="0">
                  <a:solidFill>
                    <a:schemeClr val="tx1"/>
                  </a:solidFill>
                  <a:latin typeface="Georgia" panose="02040502050405020303" pitchFamily="18" charset="0"/>
                </a:rPr>
                <a:t>Operation &amp; maintenance costs</a:t>
              </a:r>
            </a:p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kern="1200" dirty="0" smtClean="0">
                  <a:solidFill>
                    <a:schemeClr val="tx1"/>
                  </a:solidFill>
                  <a:latin typeface="Georgia" panose="02040502050405020303" pitchFamily="18" charset="0"/>
                </a:rPr>
                <a:t>Administrative office facilities</a:t>
              </a:r>
            </a:p>
            <a:p>
              <a:pPr marL="0" lvl="0" indent="0" algn="l" defTabSz="7556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28" name="Rectangle 27" descr="Checkmark"/>
          <p:cNvSpPr/>
          <p:nvPr/>
        </p:nvSpPr>
        <p:spPr>
          <a:xfrm>
            <a:off x="2667000" y="1684026"/>
            <a:ext cx="1512000" cy="1512000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lc="http://schemas.openxmlformats.org/drawingml/2006/lockedCanvas" xmlns="" xmlns:asvg="http://schemas.microsoft.com/office/drawing/2016/SVG/main" xmlns:dgm="http://schemas.openxmlformats.org/drawingml/2006/diagram" r:embed="rId6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Multiply 3"/>
          <p:cNvSpPr/>
          <p:nvPr/>
        </p:nvSpPr>
        <p:spPr>
          <a:xfrm>
            <a:off x="7086600" y="1684026"/>
            <a:ext cx="1600199" cy="1744974"/>
          </a:xfrm>
          <a:prstGeom prst="mathMultiply">
            <a:avLst/>
          </a:prstGeom>
          <a:solidFill>
            <a:schemeClr val="accent1">
              <a:lumMod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35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CABFBB6-68B1-4949-BBC4-0F66DE58C5A9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9425184-A008-4847-92CA-0D2DF3514A8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8" name="Picture 0" descr="GRG_Logo_FINAL_300dpi.jpg">
            <a:extLst>
              <a:ext uri="{FF2B5EF4-FFF2-40B4-BE49-F238E27FC236}">
                <a16:creationId xmlns="" xmlns:a16="http://schemas.microsoft.com/office/drawing/2014/main" id="{AC2B5606-709C-45ED-BC35-C328BF4FB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="" xmlns:a16="http://schemas.microsoft.com/office/drawing/2014/main" id="{61AB3376-95B8-4E26-94D1-3A679B29258C}"/>
              </a:ext>
            </a:extLst>
          </p:cNvPr>
          <p:cNvSpPr txBox="1">
            <a:spLocks/>
          </p:cNvSpPr>
          <p:nvPr/>
        </p:nvSpPr>
        <p:spPr>
          <a:xfrm>
            <a:off x="838200" y="1466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dirty="0" smtClean="0">
                <a:latin typeface="Georgia" panose="02040502050405020303" pitchFamily="18" charset="0"/>
              </a:rPr>
              <a:t>Adoption/Modification of SDCs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825625"/>
            <a:ext cx="9982200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eorgia" panose="02040502050405020303" pitchFamily="18" charset="0"/>
              </a:rPr>
              <a:t>Methodology adoption/modification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90 </a:t>
            </a:r>
            <a:r>
              <a:rPr lang="en-US" dirty="0">
                <a:latin typeface="Georgia" panose="02040502050405020303" pitchFamily="18" charset="0"/>
              </a:rPr>
              <a:t>days notice of public hearing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Georgia" panose="02040502050405020303" pitchFamily="18" charset="0"/>
              </a:rPr>
              <a:t>60 days for methodology review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eorgia" panose="02040502050405020303" pitchFamily="18" charset="0"/>
              </a:rPr>
              <a:t>Periodic inflationary adjustments (automatic) </a:t>
            </a:r>
          </a:p>
          <a:p>
            <a:pPr lvl="1"/>
            <a:r>
              <a:rPr lang="en-US" sz="2400" dirty="0" smtClean="0">
                <a:latin typeface="Georgia" panose="02040502050405020303" pitchFamily="18" charset="0"/>
              </a:rPr>
              <a:t>If included </a:t>
            </a:r>
            <a:r>
              <a:rPr lang="en-US" sz="2400" dirty="0">
                <a:latin typeface="Georgia" panose="02040502050405020303" pitchFamily="18" charset="0"/>
              </a:rPr>
              <a:t>in </a:t>
            </a:r>
            <a:r>
              <a:rPr lang="en-US" sz="2400" dirty="0" smtClean="0">
                <a:latin typeface="Georgia" panose="02040502050405020303" pitchFamily="18" charset="0"/>
              </a:rPr>
              <a:t>methodology or adopted by separate resolution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Based on an accepted cost index</a:t>
            </a:r>
            <a:endParaRPr lang="en-US" sz="2400" dirty="0">
              <a:latin typeface="Georgia" panose="02040502050405020303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Georgia" panose="02040502050405020303" pitchFamily="18" charset="0"/>
              </a:rPr>
              <a:t>Future project list updates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Georgia" panose="02040502050405020303" pitchFamily="18" charset="0"/>
              </a:rPr>
              <a:t>30-day notice for changes to list (if increases fee)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Georgia" panose="02040502050405020303" pitchFamily="18" charset="0"/>
              </a:rPr>
              <a:t>Hold public hearing </a:t>
            </a:r>
            <a:r>
              <a:rPr lang="en-US" dirty="0" smtClean="0">
                <a:latin typeface="Georgia" panose="02040502050405020303" pitchFamily="18" charset="0"/>
              </a:rPr>
              <a:t>only if </a:t>
            </a:r>
            <a:r>
              <a:rPr lang="en-US" dirty="0">
                <a:latin typeface="Georgia" panose="02040502050405020303" pitchFamily="18" charset="0"/>
              </a:rPr>
              <a:t>requested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pPr marL="0" indent="0" eaLnBrk="1" hangingPunct="1">
              <a:buNone/>
            </a:pPr>
            <a:endParaRPr lang="en-US" alt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9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FF7F80-AC4B-48CD-A2F6-B5935C76F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913" y="1795880"/>
            <a:ext cx="4534287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en-US" sz="3200" dirty="0">
                <a:latin typeface="Georgia" panose="02040502050405020303" pitchFamily="18" charset="0"/>
              </a:rPr>
              <a:t>1. 	</a:t>
            </a:r>
            <a:r>
              <a:rPr lang="en-US" sz="3200" b="1" dirty="0">
                <a:latin typeface="Georgia" panose="02040502050405020303" pitchFamily="18" charset="0"/>
              </a:rPr>
              <a:t>Water</a:t>
            </a:r>
          </a:p>
          <a:p>
            <a:pPr marL="457200" lvl="1" indent="0">
              <a:buNone/>
            </a:pPr>
            <a:r>
              <a:rPr lang="en-US" sz="3200" dirty="0">
                <a:latin typeface="Georgia" panose="02040502050405020303" pitchFamily="18" charset="0"/>
              </a:rPr>
              <a:t>2. 	</a:t>
            </a:r>
            <a:r>
              <a:rPr lang="en-US" sz="3200" b="1" dirty="0">
                <a:latin typeface="Georgia" panose="02040502050405020303" pitchFamily="18" charset="0"/>
              </a:rPr>
              <a:t>Wastewater</a:t>
            </a:r>
          </a:p>
          <a:p>
            <a:pPr marL="457200" lvl="1" indent="0">
              <a:buNone/>
            </a:pPr>
            <a:r>
              <a:rPr lang="en-US" sz="3200" dirty="0">
                <a:latin typeface="Georgia" panose="02040502050405020303" pitchFamily="18" charset="0"/>
              </a:rPr>
              <a:t>3. 	Stormwater</a:t>
            </a:r>
          </a:p>
          <a:p>
            <a:pPr marL="457200" lvl="1" indent="0">
              <a:buNone/>
            </a:pPr>
            <a:r>
              <a:rPr lang="en-US" sz="3200" dirty="0">
                <a:latin typeface="Georgia" panose="02040502050405020303" pitchFamily="18" charset="0"/>
              </a:rPr>
              <a:t>4. 	Transportation</a:t>
            </a:r>
          </a:p>
          <a:p>
            <a:pPr marL="457200" lvl="1" indent="0">
              <a:buNone/>
            </a:pPr>
            <a:r>
              <a:rPr lang="en-US" sz="3200" dirty="0">
                <a:latin typeface="Georgia" panose="02040502050405020303" pitchFamily="18" charset="0"/>
              </a:rPr>
              <a:t>5.	Parks </a:t>
            </a:r>
            <a:r>
              <a:rPr lang="en-US" sz="3200" dirty="0" smtClean="0">
                <a:latin typeface="Georgia" panose="02040502050405020303" pitchFamily="18" charset="0"/>
              </a:rPr>
              <a:t>&amp; Recreation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CABFBB6-68B1-4949-BBC4-0F66DE58C5A9}"/>
              </a:ext>
            </a:extLst>
          </p:cNvPr>
          <p:cNvSpPr txBox="1"/>
          <p:nvPr/>
        </p:nvSpPr>
        <p:spPr>
          <a:xfrm>
            <a:off x="11544300" y="63627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CEC6-B919-458A-9349-9A0DA42E1D9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9425184-A008-4847-92CA-0D2DF3514A8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40000" contras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51500" y="6257478"/>
            <a:ext cx="1777438" cy="511433"/>
          </a:xfrm>
          <a:prstGeom prst="rect">
            <a:avLst/>
          </a:prstGeom>
        </p:spPr>
      </p:pic>
      <p:pic>
        <p:nvPicPr>
          <p:cNvPr id="8" name="Picture 0" descr="GRG_Logo_FINAL_300dpi.jpg">
            <a:extLst>
              <a:ext uri="{FF2B5EF4-FFF2-40B4-BE49-F238E27FC236}">
                <a16:creationId xmlns="" xmlns:a16="http://schemas.microsoft.com/office/drawing/2014/main" id="{AC2B5606-709C-45ED-BC35-C328BF4FB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93393"/>
            <a:ext cx="685800" cy="123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="" xmlns:a16="http://schemas.microsoft.com/office/drawing/2014/main" id="{61AB3376-95B8-4E26-94D1-3A679B29258C}"/>
              </a:ext>
            </a:extLst>
          </p:cNvPr>
          <p:cNvSpPr txBox="1">
            <a:spLocks/>
          </p:cNvSpPr>
          <p:nvPr/>
        </p:nvSpPr>
        <p:spPr>
          <a:xfrm>
            <a:off x="838200" y="1466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dirty="0" smtClean="0">
                <a:latin typeface="Georgia" panose="02040502050405020303" pitchFamily="18" charset="0"/>
              </a:rPr>
              <a:t>SDC-Eligible Systems</a:t>
            </a:r>
            <a:endParaRPr lang="en-US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6478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B486B"/>
      </a:accent1>
      <a:accent2>
        <a:srgbClr val="407CCA"/>
      </a:accent2>
      <a:accent3>
        <a:srgbClr val="95BA38"/>
      </a:accent3>
      <a:accent4>
        <a:srgbClr val="E1692C"/>
      </a:accent4>
      <a:accent5>
        <a:srgbClr val="706159"/>
      </a:accent5>
      <a:accent6>
        <a:srgbClr val="8B233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Custom 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B486B"/>
      </a:accent1>
      <a:accent2>
        <a:srgbClr val="407CCA"/>
      </a:accent2>
      <a:accent3>
        <a:srgbClr val="95BA38"/>
      </a:accent3>
      <a:accent4>
        <a:srgbClr val="E1692C"/>
      </a:accent4>
      <a:accent5>
        <a:srgbClr val="706159"/>
      </a:accent5>
      <a:accent6>
        <a:srgbClr val="8B233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Custom 3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407CCA"/>
      </a:accent1>
      <a:accent2>
        <a:srgbClr val="407CCA"/>
      </a:accent2>
      <a:accent3>
        <a:srgbClr val="9FD5CA"/>
      </a:accent3>
      <a:accent4>
        <a:srgbClr val="9FD5CA"/>
      </a:accent4>
      <a:accent5>
        <a:srgbClr val="0B486B"/>
      </a:accent5>
      <a:accent6>
        <a:srgbClr val="0B486B"/>
      </a:accent6>
      <a:hlink>
        <a:srgbClr val="95BA38"/>
      </a:hlink>
      <a:folHlink>
        <a:srgbClr val="95BA38"/>
      </a:folHlink>
    </a:clrScheme>
    <a:fontScheme name="Chatz">
      <a:majorFont>
        <a:latin typeface="Ralew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rraysmith template 4.pptx" id="{838655A9-4B75-4E90-964F-7C15197D3624}" vid="{2F41C539-02A1-40EF-8B76-E600EE94E98B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788</Words>
  <Application>Microsoft Office PowerPoint</Application>
  <PresentationFormat>Widescreen</PresentationFormat>
  <Paragraphs>249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44" baseType="lpstr">
      <vt:lpstr>MS PGothic</vt:lpstr>
      <vt:lpstr>Arial</vt:lpstr>
      <vt:lpstr>Arial Black</vt:lpstr>
      <vt:lpstr>Arial Narrow</vt:lpstr>
      <vt:lpstr>Calibri</vt:lpstr>
      <vt:lpstr>Chaparral Pro</vt:lpstr>
      <vt:lpstr>DengXian</vt:lpstr>
      <vt:lpstr>Georgia</vt:lpstr>
      <vt:lpstr>Gill Sans</vt:lpstr>
      <vt:lpstr>Lato Light</vt:lpstr>
      <vt:lpstr>Monotype Sorts</vt:lpstr>
      <vt:lpstr>Open Sans</vt:lpstr>
      <vt:lpstr>Proxima Nova</vt:lpstr>
      <vt:lpstr>Raleway</vt:lpstr>
      <vt:lpstr>Times New Roman</vt:lpstr>
      <vt:lpstr>Wingdings</vt:lpstr>
      <vt:lpstr>方正细圆简体</vt:lpstr>
      <vt:lpstr>Custom Design</vt:lpstr>
      <vt:lpstr>1_Custom Design</vt:lpstr>
      <vt:lpstr>2_Custom Design</vt:lpstr>
      <vt:lpstr>Office Theme</vt:lpstr>
      <vt:lpstr>SDC Update Project City Council Presentation</vt:lpstr>
      <vt:lpstr>Project Team</vt:lpstr>
      <vt:lpstr>PowerPoint Presentation</vt:lpstr>
      <vt:lpstr>System Development Charges (SDCs)</vt:lpstr>
      <vt:lpstr>SDCs: Uniform Framework</vt:lpstr>
      <vt:lpstr>SDC: Equity Principles</vt:lpstr>
      <vt:lpstr>SDC: Spending</vt:lpstr>
      <vt:lpstr>PowerPoint Presentation</vt:lpstr>
      <vt:lpstr>PowerPoint Presentation</vt:lpstr>
      <vt:lpstr>Methodology and Policy Issues</vt:lpstr>
      <vt:lpstr>PowerPoint Presentation</vt:lpstr>
      <vt:lpstr>PowerPoint Presentation</vt:lpstr>
      <vt:lpstr>Current Sewer SDC Methodology</vt:lpstr>
      <vt:lpstr>Current Water SDC Methodology </vt:lpstr>
      <vt:lpstr>PowerPoint Presentation</vt:lpstr>
      <vt:lpstr>PowerPoint Presentation</vt:lpstr>
      <vt:lpstr>SDC Fee Levels</vt:lpstr>
      <vt:lpstr>Schedule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 Kick-Off Meeting</dc:title>
  <dc:creator>Jessica Cawley</dc:creator>
  <cp:lastModifiedBy>Deb Galardi</cp:lastModifiedBy>
  <cp:revision>51</cp:revision>
  <cp:lastPrinted>2019-11-12T23:20:44Z</cp:lastPrinted>
  <dcterms:created xsi:type="dcterms:W3CDTF">2019-11-05T18:55:23Z</dcterms:created>
  <dcterms:modified xsi:type="dcterms:W3CDTF">2019-11-26T17:59:48Z</dcterms:modified>
</cp:coreProperties>
</file>